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ACA"/>
    <a:srgbClr val="E9EEF2"/>
    <a:srgbClr val="640C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114800" y="2286000"/>
            <a:ext cx="533400" cy="838200"/>
            <a:chOff x="5181600" y="1361767"/>
            <a:chExt cx="1769806" cy="1993492"/>
          </a:xfrm>
        </p:grpSpPr>
        <p:pic>
          <p:nvPicPr>
            <p:cNvPr id="1027" name="Picture 3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905000"/>
              <a:ext cx="685800" cy="628267"/>
            </a:xfrm>
            <a:prstGeom prst="rect">
              <a:avLst/>
            </a:prstGeom>
            <a:noFill/>
          </p:spPr>
        </p:pic>
        <p:grpSp>
          <p:nvGrpSpPr>
            <p:cNvPr id="18" name="Group 17"/>
            <p:cNvGrpSpPr/>
            <p:nvPr/>
          </p:nvGrpSpPr>
          <p:grpSpPr>
            <a:xfrm>
              <a:off x="5181600" y="1361767"/>
              <a:ext cx="1617406" cy="1841092"/>
              <a:chOff x="5181600" y="1361767"/>
              <a:chExt cx="1617406" cy="1841092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57800" y="1447800"/>
              <a:ext cx="1617406" cy="1841092"/>
              <a:chOff x="5181600" y="1361767"/>
              <a:chExt cx="1617406" cy="1841092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4000" y="1514167"/>
              <a:ext cx="1617406" cy="1841092"/>
              <a:chOff x="5181600" y="1361767"/>
              <a:chExt cx="1617406" cy="1841092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58348" y="1361767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5181600" y="1371600"/>
                <a:ext cx="840658" cy="1831259"/>
              </a:xfrm>
              <a:custGeom>
                <a:avLst/>
                <a:gdLst>
                  <a:gd name="connsiteX0" fmla="*/ 0 w 840658"/>
                  <a:gd name="connsiteY0" fmla="*/ 319549 h 1831259"/>
                  <a:gd name="connsiteX1" fmla="*/ 604684 w 840658"/>
                  <a:gd name="connsiteY1" fmla="*/ 216310 h 1831259"/>
                  <a:gd name="connsiteX2" fmla="*/ 427704 w 840658"/>
                  <a:gd name="connsiteY2" fmla="*/ 1617407 h 1831259"/>
                  <a:gd name="connsiteX3" fmla="*/ 766917 w 840658"/>
                  <a:gd name="connsiteY3" fmla="*/ 1499420 h 1831259"/>
                  <a:gd name="connsiteX4" fmla="*/ 840658 w 840658"/>
                  <a:gd name="connsiteY4" fmla="*/ 1484672 h 183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658" h="1831259">
                    <a:moveTo>
                      <a:pt x="0" y="319549"/>
                    </a:moveTo>
                    <a:cubicBezTo>
                      <a:pt x="266700" y="159774"/>
                      <a:pt x="533400" y="0"/>
                      <a:pt x="604684" y="216310"/>
                    </a:cubicBezTo>
                    <a:cubicBezTo>
                      <a:pt x="675968" y="432620"/>
                      <a:pt x="400665" y="1403555"/>
                      <a:pt x="427704" y="1617407"/>
                    </a:cubicBezTo>
                    <a:cubicBezTo>
                      <a:pt x="454743" y="1831259"/>
                      <a:pt x="698091" y="1521543"/>
                      <a:pt x="766917" y="1499420"/>
                    </a:cubicBezTo>
                    <a:cubicBezTo>
                      <a:pt x="835743" y="1477298"/>
                      <a:pt x="838200" y="1480985"/>
                      <a:pt x="840658" y="148467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791200" y="2684207"/>
              <a:ext cx="471948" cy="363793"/>
              <a:chOff x="6019800" y="4267200"/>
              <a:chExt cx="471948" cy="363793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019800" y="42672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19800" y="4343400"/>
                <a:ext cx="471948" cy="287593"/>
              </a:xfrm>
              <a:custGeom>
                <a:avLst/>
                <a:gdLst>
                  <a:gd name="connsiteX0" fmla="*/ 0 w 471948"/>
                  <a:gd name="connsiteY0" fmla="*/ 0 h 287593"/>
                  <a:gd name="connsiteX1" fmla="*/ 235974 w 471948"/>
                  <a:gd name="connsiteY1" fmla="*/ 280219 h 287593"/>
                  <a:gd name="connsiteX2" fmla="*/ 471948 w 471948"/>
                  <a:gd name="connsiteY2" fmla="*/ 44245 h 28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948" h="287593">
                    <a:moveTo>
                      <a:pt x="0" y="0"/>
                    </a:moveTo>
                    <a:cubicBezTo>
                      <a:pt x="78658" y="136422"/>
                      <a:pt x="157316" y="272845"/>
                      <a:pt x="235974" y="280219"/>
                    </a:cubicBezTo>
                    <a:cubicBezTo>
                      <a:pt x="314632" y="287593"/>
                      <a:pt x="393290" y="165919"/>
                      <a:pt x="471948" y="4424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 27"/>
            <p:cNvSpPr/>
            <p:nvPr/>
          </p:nvSpPr>
          <p:spPr>
            <a:xfrm>
              <a:off x="6014884" y="2492477"/>
              <a:ext cx="61451" cy="290052"/>
            </a:xfrm>
            <a:custGeom>
              <a:avLst/>
              <a:gdLst>
                <a:gd name="connsiteX0" fmla="*/ 46703 w 61451"/>
                <a:gd name="connsiteY0" fmla="*/ 0 h 290052"/>
                <a:gd name="connsiteX1" fmla="*/ 2458 w 61451"/>
                <a:gd name="connsiteY1" fmla="*/ 250723 h 290052"/>
                <a:gd name="connsiteX2" fmla="*/ 61451 w 61451"/>
                <a:gd name="connsiteY2" fmla="*/ 235975 h 29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1" h="290052">
                  <a:moveTo>
                    <a:pt x="46703" y="0"/>
                  </a:moveTo>
                  <a:cubicBezTo>
                    <a:pt x="23351" y="105697"/>
                    <a:pt x="0" y="211394"/>
                    <a:pt x="2458" y="250723"/>
                  </a:cubicBezTo>
                  <a:cubicBezTo>
                    <a:pt x="4916" y="290052"/>
                    <a:pt x="33183" y="263013"/>
                    <a:pt x="61451" y="23597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0600" y="1371600"/>
            <a:ext cx="1905000" cy="1981200"/>
            <a:chOff x="990600" y="1371600"/>
            <a:chExt cx="1905000" cy="1981200"/>
          </a:xfrm>
        </p:grpSpPr>
        <p:sp>
          <p:nvSpPr>
            <p:cNvPr id="12" name="Oval 11"/>
            <p:cNvSpPr/>
            <p:nvPr/>
          </p:nvSpPr>
          <p:spPr>
            <a:xfrm>
              <a:off x="990600" y="1371600"/>
              <a:ext cx="1905000" cy="198120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371600" y="1524000"/>
              <a:ext cx="1179871" cy="1664110"/>
              <a:chOff x="5257800" y="3810000"/>
              <a:chExt cx="1179871" cy="1664110"/>
            </a:xfrm>
          </p:grpSpPr>
          <p:pic>
            <p:nvPicPr>
              <p:cNvPr id="1032" name="Picture 8" descr="C:\Users\hutchuk\AppData\Local\Microsoft\Windows\Temporary Internet Files\Content.IE5\MAKAVNE5\angry-cartoon-eyes-md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38800" y="4343400"/>
                <a:ext cx="381000" cy="349037"/>
              </a:xfrm>
              <a:prstGeom prst="rect">
                <a:avLst/>
              </a:prstGeom>
              <a:noFill/>
            </p:spPr>
          </p:pic>
          <p:sp>
            <p:nvSpPr>
              <p:cNvPr id="35" name="Freeform 34"/>
              <p:cNvSpPr/>
              <p:nvPr/>
            </p:nvSpPr>
            <p:spPr>
              <a:xfrm rot="907532">
                <a:off x="5257800" y="3810000"/>
                <a:ext cx="1179871" cy="1664110"/>
              </a:xfrm>
              <a:custGeom>
                <a:avLst/>
                <a:gdLst>
                  <a:gd name="connsiteX0" fmla="*/ 1179871 w 1179871"/>
                  <a:gd name="connsiteY0" fmla="*/ 744794 h 1664110"/>
                  <a:gd name="connsiteX1" fmla="*/ 1032387 w 1179871"/>
                  <a:gd name="connsiteY1" fmla="*/ 1216742 h 1664110"/>
                  <a:gd name="connsiteX2" fmla="*/ 412954 w 1179871"/>
                  <a:gd name="connsiteY2" fmla="*/ 36871 h 1664110"/>
                  <a:gd name="connsiteX3" fmla="*/ 265471 w 1179871"/>
                  <a:gd name="connsiteY3" fmla="*/ 1437968 h 1664110"/>
                  <a:gd name="connsiteX4" fmla="*/ 0 w 1179871"/>
                  <a:gd name="connsiteY4" fmla="*/ 1393723 h 166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71" h="1664110">
                    <a:moveTo>
                      <a:pt x="1179871" y="744794"/>
                    </a:moveTo>
                    <a:cubicBezTo>
                      <a:pt x="1170038" y="1039761"/>
                      <a:pt x="1160206" y="1334729"/>
                      <a:pt x="1032387" y="1216742"/>
                    </a:cubicBezTo>
                    <a:cubicBezTo>
                      <a:pt x="904568" y="1098755"/>
                      <a:pt x="540773" y="0"/>
                      <a:pt x="412954" y="36871"/>
                    </a:cubicBezTo>
                    <a:cubicBezTo>
                      <a:pt x="285135" y="73742"/>
                      <a:pt x="334297" y="1211826"/>
                      <a:pt x="265471" y="1437968"/>
                    </a:cubicBezTo>
                    <a:cubicBezTo>
                      <a:pt x="196645" y="1664110"/>
                      <a:pt x="98322" y="1528916"/>
                      <a:pt x="0" y="1393723"/>
                    </a:cubicBezTo>
                  </a:path>
                </a:pathLst>
              </a:custGeom>
              <a:ln w="76200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038600" y="9906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</a:t>
            </a:r>
            <a:r>
              <a:rPr lang="en-US" dirty="0" smtClean="0">
                <a:sym typeface="Wingdings"/>
              </a:rPr>
              <a:t>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1"/>
          <p:cNvGrpSpPr/>
          <p:nvPr/>
        </p:nvGrpSpPr>
        <p:grpSpPr>
          <a:xfrm>
            <a:off x="5867400" y="1371600"/>
            <a:ext cx="1905000" cy="1981200"/>
            <a:chOff x="5867400" y="1371600"/>
            <a:chExt cx="1905000" cy="1981200"/>
          </a:xfrm>
        </p:grpSpPr>
        <p:sp>
          <p:nvSpPr>
            <p:cNvPr id="44" name="Oval 43"/>
            <p:cNvSpPr/>
            <p:nvPr/>
          </p:nvSpPr>
          <p:spPr>
            <a:xfrm>
              <a:off x="5867400" y="1371600"/>
              <a:ext cx="1905000" cy="1981200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6629400" y="20574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47" name="Freeform 46"/>
            <p:cNvSpPr/>
            <p:nvPr/>
          </p:nvSpPr>
          <p:spPr>
            <a:xfrm rot="907532">
              <a:off x="6248400" y="15240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5867400" y="3962400"/>
            <a:ext cx="1905000" cy="1981200"/>
            <a:chOff x="5867400" y="3962400"/>
            <a:chExt cx="1905000" cy="1981200"/>
          </a:xfrm>
        </p:grpSpPr>
        <p:sp>
          <p:nvSpPr>
            <p:cNvPr id="49" name="Oval 48"/>
            <p:cNvSpPr/>
            <p:nvPr/>
          </p:nvSpPr>
          <p:spPr>
            <a:xfrm>
              <a:off x="5867400" y="3962400"/>
              <a:ext cx="1905000" cy="1981200"/>
            </a:xfrm>
            <a:prstGeom prst="ellipse">
              <a:avLst/>
            </a:prstGeom>
            <a:solidFill>
              <a:srgbClr val="640C0C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98856">
              <a:off x="6629400" y="46482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51" name="Freeform 50"/>
            <p:cNvSpPr/>
            <p:nvPr/>
          </p:nvSpPr>
          <p:spPr>
            <a:xfrm rot="907532">
              <a:off x="6248400" y="41148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>
            <a:off x="914400" y="4114800"/>
            <a:ext cx="1905000" cy="19812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8" descr="C:\Users\hutchuk\AppData\Local\Microsoft\Windows\Temporary Internet Files\Content.IE5\MAKAVNE5\angry-cartoon-eyes-m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342">
            <a:off x="1676400" y="4800600"/>
            <a:ext cx="381000" cy="349037"/>
          </a:xfrm>
          <a:prstGeom prst="rect">
            <a:avLst/>
          </a:prstGeom>
          <a:noFill/>
        </p:spPr>
      </p:pic>
      <p:sp>
        <p:nvSpPr>
          <p:cNvPr id="59" name="Freeform 58"/>
          <p:cNvSpPr/>
          <p:nvPr/>
        </p:nvSpPr>
        <p:spPr>
          <a:xfrm rot="907532">
            <a:off x="1295400" y="4267200"/>
            <a:ext cx="1179871" cy="1664110"/>
          </a:xfrm>
          <a:custGeom>
            <a:avLst/>
            <a:gdLst>
              <a:gd name="connsiteX0" fmla="*/ 1179871 w 1179871"/>
              <a:gd name="connsiteY0" fmla="*/ 744794 h 1664110"/>
              <a:gd name="connsiteX1" fmla="*/ 1032387 w 1179871"/>
              <a:gd name="connsiteY1" fmla="*/ 1216742 h 1664110"/>
              <a:gd name="connsiteX2" fmla="*/ 412954 w 1179871"/>
              <a:gd name="connsiteY2" fmla="*/ 36871 h 1664110"/>
              <a:gd name="connsiteX3" fmla="*/ 265471 w 1179871"/>
              <a:gd name="connsiteY3" fmla="*/ 1437968 h 1664110"/>
              <a:gd name="connsiteX4" fmla="*/ 0 w 1179871"/>
              <a:gd name="connsiteY4" fmla="*/ 1393723 h 16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871" h="1664110">
                <a:moveTo>
                  <a:pt x="1179871" y="744794"/>
                </a:moveTo>
                <a:cubicBezTo>
                  <a:pt x="1170038" y="1039761"/>
                  <a:pt x="1160206" y="1334729"/>
                  <a:pt x="1032387" y="1216742"/>
                </a:cubicBezTo>
                <a:cubicBezTo>
                  <a:pt x="904568" y="1098755"/>
                  <a:pt x="540773" y="0"/>
                  <a:pt x="412954" y="36871"/>
                </a:cubicBezTo>
                <a:cubicBezTo>
                  <a:pt x="285135" y="73742"/>
                  <a:pt x="334297" y="1211826"/>
                  <a:pt x="265471" y="1437968"/>
                </a:cubicBezTo>
                <a:cubicBezTo>
                  <a:pt x="196645" y="1664110"/>
                  <a:pt x="98322" y="1528916"/>
                  <a:pt x="0" y="1393723"/>
                </a:cubicBezTo>
              </a:path>
            </a:pathLst>
          </a:custGeom>
          <a:ln w="7620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66800" y="838200"/>
            <a:ext cx="1905000" cy="1981200"/>
            <a:chOff x="1066800" y="838200"/>
            <a:chExt cx="1905000" cy="1981200"/>
          </a:xfrm>
        </p:grpSpPr>
        <p:sp>
          <p:nvSpPr>
            <p:cNvPr id="36" name="Oval 35"/>
            <p:cNvSpPr/>
            <p:nvPr/>
          </p:nvSpPr>
          <p:spPr>
            <a:xfrm>
              <a:off x="1066800" y="838200"/>
              <a:ext cx="1905000" cy="1981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1828800" y="15240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38" name="Freeform 37"/>
            <p:cNvSpPr/>
            <p:nvPr/>
          </p:nvSpPr>
          <p:spPr>
            <a:xfrm rot="907532">
              <a:off x="1447800" y="9906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bg2">
                  <a:lumMod val="2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38600" y="533400"/>
            <a:ext cx="1179871" cy="1664110"/>
            <a:chOff x="4038600" y="533400"/>
            <a:chExt cx="1179871" cy="1664110"/>
          </a:xfrm>
        </p:grpSpPr>
        <p:pic>
          <p:nvPicPr>
            <p:cNvPr id="42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1066800"/>
              <a:ext cx="381000" cy="349037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43" name="Freeform 42"/>
            <p:cNvSpPr/>
            <p:nvPr/>
          </p:nvSpPr>
          <p:spPr>
            <a:xfrm rot="907532">
              <a:off x="4038600" y="5334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101600" cap="rnd">
              <a:solidFill>
                <a:schemeClr val="accent1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0" y="3124200"/>
            <a:ext cx="1905000" cy="1981200"/>
            <a:chOff x="3657600" y="2971800"/>
            <a:chExt cx="1905000" cy="1981200"/>
          </a:xfrm>
        </p:grpSpPr>
        <p:sp>
          <p:nvSpPr>
            <p:cNvPr id="22" name="Oval 21"/>
            <p:cNvSpPr/>
            <p:nvPr/>
          </p:nvSpPr>
          <p:spPr>
            <a:xfrm>
              <a:off x="3657600" y="2971800"/>
              <a:ext cx="1905000" cy="1981200"/>
            </a:xfrm>
            <a:prstGeom prst="ellipse">
              <a:avLst/>
            </a:prstGeom>
            <a:solidFill>
              <a:srgbClr val="A6BACA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8" descr="C:\Users\hutchuk\AppData\Local\Microsoft\Windows\Temporary Internet Files\Content.IE5\MAKAVNE5\angry-cartoon-eyes-m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44342">
              <a:off x="4419600" y="3657600"/>
              <a:ext cx="381000" cy="349037"/>
            </a:xfrm>
            <a:prstGeom prst="rect">
              <a:avLst/>
            </a:prstGeom>
            <a:noFill/>
          </p:spPr>
        </p:pic>
        <p:sp>
          <p:nvSpPr>
            <p:cNvPr id="24" name="Freeform 23"/>
            <p:cNvSpPr/>
            <p:nvPr/>
          </p:nvSpPr>
          <p:spPr>
            <a:xfrm rot="907532">
              <a:off x="4038600" y="3124200"/>
              <a:ext cx="1179871" cy="1664110"/>
            </a:xfrm>
            <a:custGeom>
              <a:avLst/>
              <a:gdLst>
                <a:gd name="connsiteX0" fmla="*/ 1179871 w 1179871"/>
                <a:gd name="connsiteY0" fmla="*/ 744794 h 1664110"/>
                <a:gd name="connsiteX1" fmla="*/ 1032387 w 1179871"/>
                <a:gd name="connsiteY1" fmla="*/ 1216742 h 1664110"/>
                <a:gd name="connsiteX2" fmla="*/ 412954 w 1179871"/>
                <a:gd name="connsiteY2" fmla="*/ 36871 h 1664110"/>
                <a:gd name="connsiteX3" fmla="*/ 265471 w 1179871"/>
                <a:gd name="connsiteY3" fmla="*/ 1437968 h 1664110"/>
                <a:gd name="connsiteX4" fmla="*/ 0 w 1179871"/>
                <a:gd name="connsiteY4" fmla="*/ 1393723 h 166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9871" h="1664110">
                  <a:moveTo>
                    <a:pt x="1179871" y="744794"/>
                  </a:moveTo>
                  <a:cubicBezTo>
                    <a:pt x="1170038" y="1039761"/>
                    <a:pt x="1160206" y="1334729"/>
                    <a:pt x="1032387" y="1216742"/>
                  </a:cubicBezTo>
                  <a:cubicBezTo>
                    <a:pt x="904568" y="1098755"/>
                    <a:pt x="540773" y="0"/>
                    <a:pt x="412954" y="36871"/>
                  </a:cubicBezTo>
                  <a:cubicBezTo>
                    <a:pt x="285135" y="73742"/>
                    <a:pt x="334297" y="1211826"/>
                    <a:pt x="265471" y="1437968"/>
                  </a:cubicBezTo>
                  <a:cubicBezTo>
                    <a:pt x="196645" y="1664110"/>
                    <a:pt x="98322" y="1528916"/>
                    <a:pt x="0" y="1393723"/>
                  </a:cubicBezTo>
                </a:path>
              </a:pathLst>
            </a:custGeom>
            <a:ln w="762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7000" y="381000"/>
            <a:ext cx="16764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hutchuk</cp:lastModifiedBy>
  <cp:revision>19</cp:revision>
  <dcterms:created xsi:type="dcterms:W3CDTF">2015-08-04T12:49:24Z</dcterms:created>
  <dcterms:modified xsi:type="dcterms:W3CDTF">2015-08-05T08:18:52Z</dcterms:modified>
</cp:coreProperties>
</file>