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B0F4-187B-400A-899E-82E57EE344D8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8DB31-97B2-4FBA-B801-D3484A87D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9075"/>
            <a:ext cx="1301115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Callout 4"/>
          <p:cNvSpPr/>
          <p:nvPr/>
        </p:nvSpPr>
        <p:spPr>
          <a:xfrm>
            <a:off x="4495800" y="2209800"/>
            <a:ext cx="3505200" cy="1066800"/>
          </a:xfrm>
          <a:prstGeom prst="wedgeEllipseCallout">
            <a:avLst>
              <a:gd name="adj1" fmla="val -141822"/>
              <a:gd name="adj2" fmla="val 6841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Prompt Password before Auto login 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4419600" y="4648200"/>
            <a:ext cx="3505200" cy="1066800"/>
          </a:xfrm>
          <a:prstGeom prst="wedgeEllipseCallout">
            <a:avLst>
              <a:gd name="adj1" fmla="val -122482"/>
              <a:gd name="adj2" fmla="val -7198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Set Master password for Auto login </a:t>
            </a: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9075"/>
            <a:ext cx="1301115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Callout 4"/>
          <p:cNvSpPr/>
          <p:nvPr/>
        </p:nvSpPr>
        <p:spPr>
          <a:xfrm>
            <a:off x="4800600" y="838200"/>
            <a:ext cx="3505200" cy="1066800"/>
          </a:xfrm>
          <a:prstGeom prst="wedgeEllipseCallout">
            <a:avLst>
              <a:gd name="adj1" fmla="val -101343"/>
              <a:gd name="adj2" fmla="val 9649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Goto </a:t>
            </a:r>
          </a:p>
          <a:p>
            <a:pPr algn="ctr"/>
            <a:r>
              <a:rPr lang="en-US" dirty="0" smtClean="0"/>
              <a:t>Auto Login Options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muthu\gitworkspace\autologin\chrome\art\chrome\Pictur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2413" y="-379413"/>
            <a:ext cx="12190413" cy="7618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TCS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hutchuk</dc:creator>
  <cp:lastModifiedBy>hutchuk</cp:lastModifiedBy>
  <cp:revision>2</cp:revision>
  <dcterms:created xsi:type="dcterms:W3CDTF">2015-10-27T10:14:29Z</dcterms:created>
  <dcterms:modified xsi:type="dcterms:W3CDTF">2015-10-27T10:25:25Z</dcterms:modified>
</cp:coreProperties>
</file>