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B0F4-187B-400A-899E-82E57EE344D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DB31-97B2-4FBA-B801-D3484A87D4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075"/>
            <a:ext cx="130111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4495800" y="2209800"/>
            <a:ext cx="3505200" cy="1066800"/>
          </a:xfrm>
          <a:prstGeom prst="wedgeEllipseCallout">
            <a:avLst>
              <a:gd name="adj1" fmla="val -134626"/>
              <a:gd name="adj2" fmla="val 654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Prompt Password before Auto login 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572000" y="4724400"/>
            <a:ext cx="3505200" cy="1066800"/>
          </a:xfrm>
          <a:prstGeom prst="wedgeEllipseCallout">
            <a:avLst>
              <a:gd name="adj1" fmla="val -122482"/>
              <a:gd name="adj2" fmla="val -719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Set Master password for Auto login 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075"/>
            <a:ext cx="130111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1600200" y="4114800"/>
            <a:ext cx="3505200" cy="1066800"/>
          </a:xfrm>
          <a:prstGeom prst="wedgeEllipseCallout">
            <a:avLst>
              <a:gd name="adj1" fmla="val 86663"/>
              <a:gd name="adj2" fmla="val -882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Goto </a:t>
            </a:r>
          </a:p>
          <a:p>
            <a:pPr algn="ctr"/>
            <a:r>
              <a:rPr lang="en-US" dirty="0" smtClean="0"/>
              <a:t>Auto Login Options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075"/>
            <a:ext cx="130111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TCS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hutchuk</dc:creator>
  <cp:lastModifiedBy>hutchuk</cp:lastModifiedBy>
  <cp:revision>2</cp:revision>
  <dcterms:created xsi:type="dcterms:W3CDTF">2015-10-27T10:14:29Z</dcterms:created>
  <dcterms:modified xsi:type="dcterms:W3CDTF">2015-10-27T10:23:49Z</dcterms:modified>
</cp:coreProperties>
</file>