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A6BACA"/>
    <a:srgbClr val="E9EEF2"/>
    <a:srgbClr val="640C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990600" y="1371600"/>
            <a:ext cx="1905000" cy="1981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1524000"/>
            <a:ext cx="1179871" cy="1664110"/>
            <a:chOff x="5257800" y="3810000"/>
            <a:chExt cx="1179871" cy="1664110"/>
          </a:xfrm>
        </p:grpSpPr>
        <p:pic>
          <p:nvPicPr>
            <p:cNvPr id="103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343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5" name="Freeform 34"/>
            <p:cNvSpPr/>
            <p:nvPr/>
          </p:nvSpPr>
          <p:spPr>
            <a:xfrm rot="907532">
              <a:off x="5257800" y="3810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867400" y="1371600"/>
            <a:ext cx="1905000" cy="19812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6629400" y="2057400"/>
            <a:ext cx="381000" cy="349037"/>
          </a:xfrm>
          <a:prstGeom prst="rect">
            <a:avLst/>
          </a:prstGeom>
          <a:noFill/>
        </p:spPr>
      </p:pic>
      <p:sp>
        <p:nvSpPr>
          <p:cNvPr id="47" name="Freeform 46"/>
          <p:cNvSpPr/>
          <p:nvPr/>
        </p:nvSpPr>
        <p:spPr>
          <a:xfrm rot="907532">
            <a:off x="6248400" y="15240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524000"/>
            <a:ext cx="304800" cy="1676400"/>
            <a:chOff x="2895600" y="1524000"/>
            <a:chExt cx="3810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3352800" y="1524000"/>
            <a:ext cx="304800" cy="1676400"/>
            <a:chOff x="2895600" y="1524000"/>
            <a:chExt cx="381000" cy="1676400"/>
          </a:xfrm>
        </p:grpSpPr>
        <p:sp>
          <p:nvSpPr>
            <p:cNvPr id="40" name="Rectangle 39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62400" y="3276600"/>
            <a:ext cx="304800" cy="1676400"/>
            <a:chOff x="2895600" y="1524000"/>
            <a:chExt cx="381000" cy="1676400"/>
          </a:xfrm>
        </p:grpSpPr>
        <p:sp>
          <p:nvSpPr>
            <p:cNvPr id="45" name="Rectangle 44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4343400" y="3276600"/>
            <a:ext cx="304800" cy="1676400"/>
            <a:chOff x="2895600" y="1524000"/>
            <a:chExt cx="381000" cy="1676400"/>
          </a:xfrm>
        </p:grpSpPr>
        <p:sp>
          <p:nvSpPr>
            <p:cNvPr id="56" name="Rectangle 55"/>
            <p:cNvSpPr/>
            <p:nvPr/>
          </p:nvSpPr>
          <p:spPr>
            <a:xfrm>
              <a:off x="2895600" y="1524000"/>
              <a:ext cx="381000" cy="16764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>
              <a:off x="2971800" y="1600200"/>
              <a:ext cx="228600" cy="22860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Up Arrow Callout 56"/>
          <p:cNvSpPr/>
          <p:nvPr/>
        </p:nvSpPr>
        <p:spPr>
          <a:xfrm>
            <a:off x="914400" y="3505200"/>
            <a:ext cx="1905000" cy="2514600"/>
          </a:xfrm>
          <a:prstGeom prst="upArrowCallout">
            <a:avLst/>
          </a:prstGeom>
          <a:solidFill>
            <a:srgbClr val="00482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2672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37338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hutchuk\AppData\Local\Microsoft\Windows\Temporary Internet Files\Content.IE5\MAKAVNE5\large-cancel-close-button-166.6-10442[1]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86600" y="42672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muthuishere</cp:lastModifiedBy>
  <cp:revision>25</cp:revision>
  <dcterms:created xsi:type="dcterms:W3CDTF">2015-08-04T12:49:24Z</dcterms:created>
  <dcterms:modified xsi:type="dcterms:W3CDTF">2015-09-21T16:44:54Z</dcterms:modified>
</cp:coreProperties>
</file>