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29f9e2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29f9e2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29f9e21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29f9e21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29f9e21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29f9e21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29f9e21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29f9e21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29f9e21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29f9e21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Credit Card Customer Segmentation using K-Means Clustering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Team Members -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05">
                <a:solidFill>
                  <a:schemeClr val="dk1"/>
                </a:solidFill>
              </a:rPr>
              <a:t>Srushti Sanjay Kharat (skharat)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05">
                <a:solidFill>
                  <a:schemeClr val="dk1"/>
                </a:solidFill>
              </a:rPr>
              <a:t>Niharika Dhapola (ndhapola)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05">
                <a:solidFill>
                  <a:schemeClr val="dk1"/>
                </a:solidFill>
              </a:rPr>
              <a:t>Atharva Janardan Rajadhyaksha (atharvaj)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Customer segmentation is the process of dividing customers into groups based on their purchase patterns.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This is crucial to businesses as it helps them to understand their customers and target audience in a better way.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This can help them to provide a more personalized client service experience.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Improved customer experience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Improved advertisement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Improved product development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Increased customer loyalty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been done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We have used  K-Means Clustering to perform credit card customer segmentation so that the company can define its marketing strategy.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We have also used PCA for dimensionality reduction and visualization.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Performed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Data preprocessing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Perform data normalization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Dimensionality reduction using PCA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K-means clustering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Visualization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 datasource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https://www.kaggle.com/datasets/arjunbhasin2013/ccdata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4043"/>
                </a:solidFill>
                <a:highlight>
                  <a:srgbClr val="FFFFFF"/>
                </a:highlight>
              </a:rPr>
              <a:t>The sample Dataset summarizes the usage behavior of about 9000 active credit card holders during the last 6 months. </a:t>
            </a:r>
            <a:endParaRPr sz="20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C4043"/>
                </a:solidFill>
                <a:highlight>
                  <a:srgbClr val="FFFFFF"/>
                </a:highlight>
              </a:rPr>
              <a:t>The file is at a customer level with 18 behavioral variables.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