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5" r:id="rId3"/>
    <p:sldId id="275" r:id="rId4"/>
    <p:sldId id="276" r:id="rId5"/>
    <p:sldId id="277" r:id="rId6"/>
    <p:sldId id="27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FFFF"/>
    <a:srgbClr val="3A92B2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5256" autoAdjust="0"/>
  </p:normalViewPr>
  <p:slideViewPr>
    <p:cSldViewPr snapToGrid="0">
      <p:cViewPr varScale="1">
        <p:scale>
          <a:sx n="91" d="100"/>
          <a:sy n="91" d="100"/>
        </p:scale>
        <p:origin x="-534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CF0CD3-7997-4CA3-8B74-26388476E0D6}" type="datetimeFigureOut">
              <a:rPr lang="en-US" smtClean="0"/>
              <a:pPr/>
              <a:t>6/1/2021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3822A-EF8E-435C-B47D-30EC9DE872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186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1D35BD-5840-4ACE-82CD-F1A9B6F2FF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DE5226C-FE22-4228-BB1C-E7EFB5B8EE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02FC1E5-1806-490F-A32D-F59D312B7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6/1/2021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EFDC17C-402E-4C6A-9D91-1E0D68CD9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3D8B9A7-9B40-4604-B62E-CFC932DE7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32098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309BF1-23FB-4CEA-8667-062A40577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4D7D981-FA64-4EF3-A1AE-D39768965A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E9809D3-ADDE-4409-AB15-400904A2D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6/1/2021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7DE37D2-F7DA-45F4-B780-49E471585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D20DBCD-47F6-4A78-9B63-890C9B689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29885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9F8A6CA6-76CF-42DB-A89D-147DCAAA31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012728A-FE79-4274-BF1D-DEB5E9339E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C40F784-B990-4B12-B8E8-644C75318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6/1/2021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CC04032-0D30-41D7-B43E-D6E0D955D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2933762-5D52-4B1E-AA54-E5539DEBE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97441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125DE0-F2C0-4705-B170-4C1F9FB5D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F71D7CC-BC1B-41C4-B8B2-4C7FE3535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E12548D-5787-4208-A3EA-2785B5875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6/1/2021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6A97C58-C114-49DC-9DC8-DA78FDD28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49D818A-4B03-4A7E-9E7C-CDDAE6287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599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B8D49B8-F244-4107-AA64-480918A8B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B442220-E9BC-4AB9-B17E-1432FCC8C2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48E3F51-0102-4A10-9615-3BA272B8A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6/1/2021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96563C4-CBD3-4AC5-B968-CF5EE7395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359EF2B-E555-423B-A49B-A5BF239B1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02700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C854C3-F254-43C0-A84A-DF678D6DA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5B99CB4-BEA7-46A8-A57D-0C0A607CB8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474A656-2369-46CA-8396-3D34158CB8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C75C530-D5B8-47BA-B47D-D56C3D392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6/1/2021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7E3DDD1-EA81-4FC7-9CE8-6C58CBAAE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88E2639-812F-4802-8159-AC491A967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66889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44A95C-3089-4BBD-BE58-7CDD43DCA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683D1BD-8EEE-4108-8CE7-5FF96D81B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AE3FB4C-EE8C-4F60-BDAF-95F7AC9DC8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906AD9D-8E51-4968-B956-552B2E604C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EC942085-40EC-4928-912D-A8AAB276F1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85D85C9A-408E-4FF5-B667-7FA2525C0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6/1/2021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B057A230-1FF7-4EC7-8FD7-13C009500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AA1A9B1-CDFC-497A-9D66-9CCCF4692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86755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4FA51C-126C-4666-903A-1EF2DFF23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62F69193-DB2A-4E12-8817-E6587A66B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6/1/2021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32C1ACD-E937-4FA1-A10E-C2471077B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8764E26-4370-433B-95E9-3A5A438AF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51261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D14C951E-E7CC-4F01-94D7-EE5B9DD35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6/1/2021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084C1BD-3325-402B-86F2-C90AC69BD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2C6D064-67D1-4F46-A8E1-08DF4ED5A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43356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DC41FD-59D2-4328-9DC3-43E674E0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21CEC8-8010-4503-AD91-9ADBEDAD18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DD50FAE-0BFD-4A83-8E74-87EB96285E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9ADC5F9-2F54-4533-8CF8-6C43FC1FC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6/1/2021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FC9CE0D-1363-4FA3-B747-B41C32E6E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E2D8965-9F3A-4F80-85DE-B17DF5F0B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01851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C6B90D2-7C8E-457F-8EAE-E631FD623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8E3BCD0F-66B6-49C1-B2D6-EC146B234C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B08FD95-E878-43DC-9CB4-65C8A548A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851845E-EEB1-4A14-A776-89D23CDBA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6/1/2021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F0E8321-CE00-4D0C-81FE-CC81BB74E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B955C62-63E1-4B2F-BB4A-0E352271D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57184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625">
              <a:srgbClr val="B5C7E7"/>
            </a:gs>
            <a:gs pos="6250">
              <a:srgbClr val="BECEEA"/>
            </a:gs>
            <a:gs pos="100000">
              <a:srgbClr val="D1DCF0"/>
            </a:gs>
            <a:gs pos="6000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35000">
              <a:schemeClr val="bg1"/>
            </a:gs>
            <a:gs pos="100000">
              <a:schemeClr val="accent1">
                <a:lumMod val="30000"/>
                <a:lumOff val="70000"/>
              </a:schemeClr>
            </a:gs>
          </a:gsLst>
          <a:path path="rect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DA417729-EAAF-49E5-9459-F6986CF6A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407D502-8A23-4B1E-87FD-EF6E95C60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8514BE1-A63A-4E10-ABE1-86AC114AFB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9DDF5-D33F-42CB-8E16-7466BB8DFC27}" type="datetimeFigureOut">
              <a:rPr lang="en-US" smtClean="0"/>
              <a:pPr/>
              <a:t>6/1/2021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80997EC-4EB3-4837-B2A0-1ACF4CCF0B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32BCC0E-AB9B-433E-87A1-D8FEC03770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60740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BCB1A7F4-10E9-4679-8443-2185CAB50292}"/>
              </a:ext>
            </a:extLst>
          </p:cNvPr>
          <p:cNvSpPr/>
          <p:nvPr/>
        </p:nvSpPr>
        <p:spPr>
          <a:xfrm>
            <a:off x="0" y="6580909"/>
            <a:ext cx="12192000" cy="27709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BVRIT HYDERABAD College of Engineering for Women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8CBB8F91-3261-41D8-94CB-22FBE8683557}"/>
              </a:ext>
            </a:extLst>
          </p:cNvPr>
          <p:cNvSpPr/>
          <p:nvPr/>
        </p:nvSpPr>
        <p:spPr>
          <a:xfrm>
            <a:off x="-8033" y="1058837"/>
            <a:ext cx="12192000" cy="6410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xmlns="" id="{3EEF54A9-FCDD-4893-B9EF-E07B9B556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063435" y="-63218"/>
            <a:ext cx="1075446" cy="1075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1A603F7-17A2-4539-A2F5-2D940EAD4BD0}"/>
              </a:ext>
            </a:extLst>
          </p:cNvPr>
          <p:cNvSpPr txBox="1"/>
          <p:nvPr/>
        </p:nvSpPr>
        <p:spPr>
          <a:xfrm>
            <a:off x="110840" y="1567586"/>
            <a:ext cx="1198418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Zeroth Review</a:t>
            </a:r>
          </a:p>
          <a:p>
            <a:pPr algn="ctr">
              <a:spcBef>
                <a:spcPct val="0"/>
              </a:spcBef>
              <a:defRPr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Date: 09th April 2021</a:t>
            </a:r>
          </a:p>
          <a:p>
            <a:pPr algn="ctr">
              <a:spcBef>
                <a:spcPct val="0"/>
              </a:spcBef>
              <a:defRPr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ct val="0"/>
              </a:spcBef>
              <a:defRPr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Team Members :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Ms. D. HARIKA : 17WH1A0570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Ms. G. JAHNAVI PRIYA : 17WH1A0573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Ms. S. SAII SWETA : 17WH1A05B0</a:t>
            </a: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					</a:t>
            </a: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					    	Internal Guide: Prof. R.S.MURALI NATH</a:t>
            </a:r>
          </a:p>
          <a:p>
            <a:pPr algn="ctr"/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         				    	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Designation: Professor I/C Accreditations</a:t>
            </a:r>
          </a:p>
          <a:p>
            <a:pPr algn="ctr">
              <a:spcBef>
                <a:spcPct val="0"/>
              </a:spcBef>
              <a:defRPr/>
            </a:pP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63236" y="3810000"/>
            <a:ext cx="11762509" cy="25908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b="1" dirty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   </a:t>
            </a:r>
          </a:p>
          <a:p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040581"/>
            <a:ext cx="12191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761FB1F-DCD1-4975-AD1C-BAC89ED48695}"/>
              </a:ext>
            </a:extLst>
          </p:cNvPr>
          <p:cNvSpPr txBox="1"/>
          <p:nvPr/>
        </p:nvSpPr>
        <p:spPr>
          <a:xfrm>
            <a:off x="836359" y="296916"/>
            <a:ext cx="10227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TEXT TO IMAGE GENERATOR</a:t>
            </a:r>
          </a:p>
        </p:txBody>
      </p:sp>
    </p:spTree>
    <p:extLst>
      <p:ext uri="{BB962C8B-B14F-4D97-AF65-F5344CB8AC3E}">
        <p14:creationId xmlns:p14="http://schemas.microsoft.com/office/powerpoint/2010/main" xmlns="" val="3820519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xmlns="" id="{3EEF54A9-FCDD-4893-B9EF-E07B9B556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063435" y="-63218"/>
            <a:ext cx="1075446" cy="1075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bject 5">
            <a:extLst>
              <a:ext uri="{FF2B5EF4-FFF2-40B4-BE49-F238E27FC236}">
                <a16:creationId xmlns:a16="http://schemas.microsoft.com/office/drawing/2014/main" xmlns="" id="{AF288278-6600-44E7-A88A-5086B87F447C}"/>
              </a:ext>
            </a:extLst>
          </p:cNvPr>
          <p:cNvSpPr txBox="1">
            <a:spLocks/>
          </p:cNvSpPr>
          <p:nvPr/>
        </p:nvSpPr>
        <p:spPr bwMode="auto">
          <a:xfrm>
            <a:off x="53119" y="92883"/>
            <a:ext cx="9746235" cy="629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13335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 kern="1200">
                <a:solidFill>
                  <a:srgbClr val="FFD03B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9pPr>
          </a:lstStyle>
          <a:p>
            <a:pPr marL="12700" marR="0" lvl="0" indent="0" algn="l" defTabSz="914400" rtl="0" eaLnBrk="0" fontAlgn="base" latinLnBrk="0" hangingPunct="0">
              <a:lnSpc>
                <a:spcPct val="100000"/>
              </a:lnSpc>
              <a:spcBef>
                <a:spcPts val="105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Why Should I Study </a:t>
            </a:r>
            <a:r>
              <a:rPr lang="en-US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course?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42E61EB3-2F18-4619-AD2A-886155B0A477}"/>
              </a:ext>
            </a:extLst>
          </p:cNvPr>
          <p:cNvSpPr txBox="1"/>
          <p:nvPr/>
        </p:nvSpPr>
        <p:spPr>
          <a:xfrm>
            <a:off x="165517" y="1343854"/>
            <a:ext cx="1186236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BCB1A7F4-10E9-4679-8443-2185CAB50292}"/>
              </a:ext>
            </a:extLst>
          </p:cNvPr>
          <p:cNvSpPr/>
          <p:nvPr/>
        </p:nvSpPr>
        <p:spPr>
          <a:xfrm>
            <a:off x="0" y="6580909"/>
            <a:ext cx="12192000" cy="27709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BVRIT HYDERABAD College of Engineering for Women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8CBB8F91-3261-41D8-94CB-22FBE8683557}"/>
              </a:ext>
            </a:extLst>
          </p:cNvPr>
          <p:cNvSpPr/>
          <p:nvPr/>
        </p:nvSpPr>
        <p:spPr>
          <a:xfrm>
            <a:off x="0" y="878002"/>
            <a:ext cx="12192000" cy="6410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25243" y="27706"/>
            <a:ext cx="89500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PROJECT INTRODUCTION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47605" y="1168329"/>
            <a:ext cx="11696790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DOMAIN</a:t>
            </a:r>
          </a:p>
          <a:p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AI/ML</a:t>
            </a:r>
          </a:p>
          <a:p>
            <a:endParaRPr 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PROJECT TYPE</a:t>
            </a:r>
          </a:p>
          <a:p>
            <a:endParaRPr lang="en-US" sz="16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</a:p>
          <a:p>
            <a:r>
              <a:rPr lang="en-US" sz="22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Translating information between text and image is a fundamental problem in artificial intelligence, connecting natural language processing and computer vision. </a:t>
            </a:r>
            <a:r>
              <a:rPr lang="en-US" sz="22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past few years</a:t>
            </a:r>
            <a:r>
              <a:rPr lang="en-US" sz="22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research on text-to-image generation begun to generate plausible images using datasets of specific categories like birds and flowers.</a:t>
            </a:r>
          </a:p>
          <a:p>
            <a:endParaRPr lang="en-US" sz="16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  <a:p>
            <a:r>
              <a:rPr lang="en-US" sz="22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Synthesizing objects with a complex shape, however, is still challenging. For example, animals and humans have many degrees of freedom, there by increasing the complexity of these images. </a:t>
            </a:r>
            <a:r>
              <a:rPr lang="en-US" sz="22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project </a:t>
            </a:r>
            <a:r>
              <a:rPr lang="en-US" sz="22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Text – to - Image Generator</a:t>
            </a:r>
            <a:r>
              <a:rPr lang="en-US" sz="22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deals with</a:t>
            </a:r>
            <a:r>
              <a:rPr lang="en-US" sz="22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images </a:t>
            </a:r>
            <a:r>
              <a:rPr lang="en-US" sz="22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22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these complex shapes using Generative Adversarial Networks (GAN).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83701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xmlns="" id="{3EEF54A9-FCDD-4893-B9EF-E07B9B556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063435" y="-63218"/>
            <a:ext cx="1075446" cy="1075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bject 5">
            <a:extLst>
              <a:ext uri="{FF2B5EF4-FFF2-40B4-BE49-F238E27FC236}">
                <a16:creationId xmlns:a16="http://schemas.microsoft.com/office/drawing/2014/main" xmlns="" id="{AF288278-6600-44E7-A88A-5086B87F447C}"/>
              </a:ext>
            </a:extLst>
          </p:cNvPr>
          <p:cNvSpPr txBox="1">
            <a:spLocks/>
          </p:cNvSpPr>
          <p:nvPr/>
        </p:nvSpPr>
        <p:spPr bwMode="auto">
          <a:xfrm>
            <a:off x="53119" y="92883"/>
            <a:ext cx="9746235" cy="629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13335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 kern="1200">
                <a:solidFill>
                  <a:srgbClr val="FFD03B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9pPr>
          </a:lstStyle>
          <a:p>
            <a:pPr marL="12700" marR="0" lvl="0" indent="0" algn="l" defTabSz="914400" rtl="0" eaLnBrk="0" fontAlgn="base" latinLnBrk="0" hangingPunct="0">
              <a:lnSpc>
                <a:spcPct val="100000"/>
              </a:lnSpc>
              <a:spcBef>
                <a:spcPts val="105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Why Should I Study </a:t>
            </a:r>
            <a:r>
              <a:rPr lang="en-US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course?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42E61EB3-2F18-4619-AD2A-886155B0A477}"/>
              </a:ext>
            </a:extLst>
          </p:cNvPr>
          <p:cNvSpPr txBox="1"/>
          <p:nvPr/>
        </p:nvSpPr>
        <p:spPr>
          <a:xfrm>
            <a:off x="165517" y="1343854"/>
            <a:ext cx="1186236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BCB1A7F4-10E9-4679-8443-2185CAB50292}"/>
              </a:ext>
            </a:extLst>
          </p:cNvPr>
          <p:cNvSpPr/>
          <p:nvPr/>
        </p:nvSpPr>
        <p:spPr>
          <a:xfrm>
            <a:off x="0" y="6580909"/>
            <a:ext cx="12192000" cy="27709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BVRIT HYDERABAD College of Engineering for Women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8CBB8F91-3261-41D8-94CB-22FBE8683557}"/>
              </a:ext>
            </a:extLst>
          </p:cNvPr>
          <p:cNvSpPr/>
          <p:nvPr/>
        </p:nvSpPr>
        <p:spPr>
          <a:xfrm>
            <a:off x="0" y="878002"/>
            <a:ext cx="12192000" cy="6410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25243" y="27706"/>
            <a:ext cx="89500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SYSTEM SPECIFICATIONS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xmlns="" id="{F6896C61-A658-4D54-BC41-91516CCD35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912226310"/>
              </p:ext>
            </p:extLst>
          </p:nvPr>
        </p:nvGraphicFramePr>
        <p:xfrm>
          <a:off x="1671354" y="1201677"/>
          <a:ext cx="8128000" cy="526661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{8A107856-5554-42FB-B03E-39F5DBC370BA}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xmlns="" val="100237417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xmlns="" val="13588429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b="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ENVIRONMENT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SPECIFICATIONS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652216730"/>
                  </a:ext>
                </a:extLst>
              </a:tr>
              <a:tr h="143705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HARDWARE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IN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Processor - Intel</a:t>
                      </a:r>
                      <a:r>
                        <a:rPr lang="en-IN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Core i7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Memory(RAM)</a:t>
                      </a:r>
                      <a:r>
                        <a:rPr lang="en-US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- 8 GB</a:t>
                      </a:r>
                    </a:p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Storage</a:t>
                      </a:r>
                      <a:r>
                        <a:rPr lang="en-US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– 1</a:t>
                      </a:r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261012543"/>
                  </a:ext>
                </a:extLst>
              </a:tr>
              <a:tr h="1503545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SOFTWARE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Python (TensorFlow &amp; NumPy)</a:t>
                      </a:r>
                    </a:p>
                    <a:p>
                      <a:pPr algn="ctr"/>
                      <a:endParaRPr lang="en-IN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OS - Windows</a:t>
                      </a:r>
                      <a:r>
                        <a:rPr lang="en-IN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10</a:t>
                      </a:r>
                    </a:p>
                    <a:p>
                      <a:pPr algn="ctr"/>
                      <a:endParaRPr lang="en-IN" b="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Google Colab</a:t>
                      </a:r>
                    </a:p>
                    <a:p>
                      <a:pPr algn="ctr"/>
                      <a:endParaRPr lang="en-IN" b="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278321729"/>
                  </a:ext>
                </a:extLst>
              </a:tr>
              <a:tr h="115181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DATA SETS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Caltech-UCSD Birds 200</a:t>
                      </a:r>
                      <a:endParaRPr lang="en-IN" b="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851167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321729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xmlns="" id="{3EEF54A9-FCDD-4893-B9EF-E07B9B556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063435" y="-63218"/>
            <a:ext cx="1075446" cy="1075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bject 5">
            <a:extLst>
              <a:ext uri="{FF2B5EF4-FFF2-40B4-BE49-F238E27FC236}">
                <a16:creationId xmlns:a16="http://schemas.microsoft.com/office/drawing/2014/main" xmlns="" id="{AF288278-6600-44E7-A88A-5086B87F447C}"/>
              </a:ext>
            </a:extLst>
          </p:cNvPr>
          <p:cNvSpPr txBox="1">
            <a:spLocks/>
          </p:cNvSpPr>
          <p:nvPr/>
        </p:nvSpPr>
        <p:spPr bwMode="auto">
          <a:xfrm>
            <a:off x="53119" y="92883"/>
            <a:ext cx="9746235" cy="629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13335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 kern="1200">
                <a:solidFill>
                  <a:srgbClr val="FFD03B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9pPr>
          </a:lstStyle>
          <a:p>
            <a:pPr marL="12700" marR="0" lvl="0" indent="0" algn="l" defTabSz="914400" rtl="0" eaLnBrk="0" fontAlgn="base" latinLnBrk="0" hangingPunct="0">
              <a:lnSpc>
                <a:spcPct val="100000"/>
              </a:lnSpc>
              <a:spcBef>
                <a:spcPts val="105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Why Should I Study </a:t>
            </a:r>
            <a:r>
              <a:rPr lang="en-US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course?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42E61EB3-2F18-4619-AD2A-886155B0A477}"/>
              </a:ext>
            </a:extLst>
          </p:cNvPr>
          <p:cNvSpPr txBox="1"/>
          <p:nvPr/>
        </p:nvSpPr>
        <p:spPr>
          <a:xfrm>
            <a:off x="165517" y="1343854"/>
            <a:ext cx="1186236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BCB1A7F4-10E9-4679-8443-2185CAB50292}"/>
              </a:ext>
            </a:extLst>
          </p:cNvPr>
          <p:cNvSpPr/>
          <p:nvPr/>
        </p:nvSpPr>
        <p:spPr>
          <a:xfrm>
            <a:off x="0" y="6580909"/>
            <a:ext cx="12192000" cy="27709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BVRIT HYDERABAD College of Engineering for Women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8CBB8F91-3261-41D8-94CB-22FBE8683557}"/>
              </a:ext>
            </a:extLst>
          </p:cNvPr>
          <p:cNvSpPr/>
          <p:nvPr/>
        </p:nvSpPr>
        <p:spPr>
          <a:xfrm>
            <a:off x="0" y="878002"/>
            <a:ext cx="12192000" cy="6410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25243" y="27706"/>
            <a:ext cx="89500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PROJECT PLAN</a:t>
            </a:r>
          </a:p>
        </p:txBody>
      </p:sp>
      <p:graphicFrame>
        <p:nvGraphicFramePr>
          <p:cNvPr id="12" name="Table 13">
            <a:extLst>
              <a:ext uri="{FF2B5EF4-FFF2-40B4-BE49-F238E27FC236}">
                <a16:creationId xmlns:a16="http://schemas.microsoft.com/office/drawing/2014/main" xmlns="" id="{3B5CEA46-88D3-445E-B0A7-2761BEC26A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185890932"/>
              </p:ext>
            </p:extLst>
          </p:nvPr>
        </p:nvGraphicFramePr>
        <p:xfrm>
          <a:off x="1025243" y="1108922"/>
          <a:ext cx="9863092" cy="523916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80731">
                  <a:extLst>
                    <a:ext uri="{9D8B030D-6E8A-4147-A177-3AD203B41FA5}">
                      <a16:colId xmlns:a16="http://schemas.microsoft.com/office/drawing/2014/main" xmlns="" val="1287393134"/>
                    </a:ext>
                  </a:extLst>
                </a:gridCol>
                <a:gridCol w="2388093">
                  <a:extLst>
                    <a:ext uri="{9D8B030D-6E8A-4147-A177-3AD203B41FA5}">
                      <a16:colId xmlns:a16="http://schemas.microsoft.com/office/drawing/2014/main" xmlns="" val="828138156"/>
                    </a:ext>
                  </a:extLst>
                </a:gridCol>
                <a:gridCol w="2476870">
                  <a:extLst>
                    <a:ext uri="{9D8B030D-6E8A-4147-A177-3AD203B41FA5}">
                      <a16:colId xmlns:a16="http://schemas.microsoft.com/office/drawing/2014/main" xmlns="" val="1281144846"/>
                    </a:ext>
                  </a:extLst>
                </a:gridCol>
                <a:gridCol w="3817398">
                  <a:extLst>
                    <a:ext uri="{9D8B030D-6E8A-4147-A177-3AD203B41FA5}">
                      <a16:colId xmlns:a16="http://schemas.microsoft.com/office/drawing/2014/main" xmlns="" val="1152013444"/>
                    </a:ext>
                  </a:extLst>
                </a:gridCol>
              </a:tblGrid>
              <a:tr h="529336">
                <a:tc>
                  <a:txBody>
                    <a:bodyPr/>
                    <a:lstStyle/>
                    <a:p>
                      <a:pPr marL="4572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SNO</a:t>
                      </a:r>
                      <a:endParaRPr lang="en-US" sz="12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REVIEW</a:t>
                      </a:r>
                      <a:endParaRPr lang="en-US" sz="12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DATES</a:t>
                      </a:r>
                      <a:endParaRPr lang="en-US" sz="12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TOPICS</a:t>
                      </a:r>
                      <a:endParaRPr lang="en-US" sz="16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525102398"/>
                  </a:ext>
                </a:extLst>
              </a:tr>
              <a:tr h="1257635">
                <a:tc>
                  <a:txBody>
                    <a:bodyPr/>
                    <a:lstStyle/>
                    <a:p>
                      <a:pPr marL="4572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Zeroth-Review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09-04-2021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Software Requirements Specification</a:t>
                      </a:r>
                    </a:p>
                    <a:p>
                      <a:pPr marL="45720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Data set</a:t>
                      </a:r>
                    </a:p>
                    <a:p>
                      <a:pPr marL="4572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Base paper and references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16338478"/>
                  </a:ext>
                </a:extLst>
              </a:tr>
              <a:tr h="1257635">
                <a:tc>
                  <a:txBody>
                    <a:bodyPr/>
                    <a:lstStyle/>
                    <a:p>
                      <a:pPr marL="4572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I-Review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&lt;    &gt;</a:t>
                      </a:r>
                      <a:endParaRPr lang="en-US" sz="18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Zeroth Review slides </a:t>
                      </a:r>
                    </a:p>
                    <a:p>
                      <a:pPr marL="4572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Abstract</a:t>
                      </a:r>
                    </a:p>
                    <a:p>
                      <a:pPr marL="4572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Architecture diagram</a:t>
                      </a:r>
                    </a:p>
                    <a:p>
                      <a:pPr marL="4572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Data</a:t>
                      </a:r>
                      <a:r>
                        <a:rPr lang="en-US" sz="1600" baseline="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Model</a:t>
                      </a:r>
                    </a:p>
                    <a:p>
                      <a:pPr marL="4572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Partial implementation of proposed system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630859263"/>
                  </a:ext>
                </a:extLst>
              </a:tr>
              <a:tr h="1257635">
                <a:tc>
                  <a:txBody>
                    <a:bodyPr/>
                    <a:lstStyle/>
                    <a:p>
                      <a:pPr marL="4572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II-Review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&lt;   &gt;</a:t>
                      </a:r>
                      <a:endParaRPr lang="en-US" sz="18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Complete implementation</a:t>
                      </a:r>
                    </a:p>
                    <a:p>
                      <a:pPr marL="4572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Results &amp; Discussions</a:t>
                      </a:r>
                    </a:p>
                    <a:p>
                      <a:pPr marL="4572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Project Report Draft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1550028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610571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xmlns="" id="{3EEF54A9-FCDD-4893-B9EF-E07B9B556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063435" y="-63218"/>
            <a:ext cx="1075446" cy="1075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bject 5">
            <a:extLst>
              <a:ext uri="{FF2B5EF4-FFF2-40B4-BE49-F238E27FC236}">
                <a16:creationId xmlns:a16="http://schemas.microsoft.com/office/drawing/2014/main" xmlns="" id="{AF288278-6600-44E7-A88A-5086B87F447C}"/>
              </a:ext>
            </a:extLst>
          </p:cNvPr>
          <p:cNvSpPr txBox="1">
            <a:spLocks/>
          </p:cNvSpPr>
          <p:nvPr/>
        </p:nvSpPr>
        <p:spPr bwMode="auto">
          <a:xfrm>
            <a:off x="53119" y="92883"/>
            <a:ext cx="9746235" cy="629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13335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 kern="1200">
                <a:solidFill>
                  <a:srgbClr val="FFD03B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9pPr>
          </a:lstStyle>
          <a:p>
            <a:pPr marL="12700" marR="0" lvl="0" indent="0" algn="l" defTabSz="914400" rtl="0" eaLnBrk="0" fontAlgn="base" latinLnBrk="0" hangingPunct="0">
              <a:lnSpc>
                <a:spcPct val="100000"/>
              </a:lnSpc>
              <a:spcBef>
                <a:spcPts val="105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Why Should I Study </a:t>
            </a:r>
            <a:r>
              <a:rPr lang="en-US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course?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42E61EB3-2F18-4619-AD2A-886155B0A477}"/>
              </a:ext>
            </a:extLst>
          </p:cNvPr>
          <p:cNvSpPr txBox="1"/>
          <p:nvPr/>
        </p:nvSpPr>
        <p:spPr>
          <a:xfrm>
            <a:off x="165517" y="1343854"/>
            <a:ext cx="1186236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BCB1A7F4-10E9-4679-8443-2185CAB50292}"/>
              </a:ext>
            </a:extLst>
          </p:cNvPr>
          <p:cNvSpPr/>
          <p:nvPr/>
        </p:nvSpPr>
        <p:spPr>
          <a:xfrm>
            <a:off x="0" y="6580909"/>
            <a:ext cx="12192000" cy="27709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BVRIT HYDERABAD College of Engineering for Women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8CBB8F91-3261-41D8-94CB-22FBE8683557}"/>
              </a:ext>
            </a:extLst>
          </p:cNvPr>
          <p:cNvSpPr/>
          <p:nvPr/>
        </p:nvSpPr>
        <p:spPr>
          <a:xfrm>
            <a:off x="0" y="878002"/>
            <a:ext cx="12192000" cy="6410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25243" y="27706"/>
            <a:ext cx="89500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09E604E-0615-4DA5-817A-C94BE469FD94}"/>
              </a:ext>
            </a:extLst>
          </p:cNvPr>
          <p:cNvSpPr txBox="1"/>
          <p:nvPr/>
        </p:nvSpPr>
        <p:spPr>
          <a:xfrm>
            <a:off x="0" y="942109"/>
            <a:ext cx="1219200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300" b="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Papers :</a:t>
            </a:r>
          </a:p>
          <a:p>
            <a:pPr marL="342900" indent="-342900" algn="l">
              <a:buFont typeface="+mj-lt"/>
              <a:buAutoNum type="arabicParenR"/>
            </a:pPr>
            <a:r>
              <a:rPr lang="en-US" sz="2300" b="0" i="1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2300" b="0" i="1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StackGAN</a:t>
            </a:r>
            <a:r>
              <a:rPr lang="en-US" sz="2300" b="0" i="1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Text to Photo-realistic Image Synthesis with Stacked Generative Adversarial Networks”,</a:t>
            </a:r>
            <a:r>
              <a:rPr lang="en-US" sz="2300" i="1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3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Han Zhang, Tao Xu, </a:t>
            </a:r>
            <a:r>
              <a:rPr lang="en-IN" sz="2300" b="0" i="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Hongsheng</a:t>
            </a:r>
            <a:r>
              <a:rPr lang="en-IN" sz="23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Li, </a:t>
            </a:r>
            <a:r>
              <a:rPr lang="en-IN" sz="2300" b="0" i="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Shaoting</a:t>
            </a:r>
            <a:r>
              <a:rPr lang="en-IN" sz="23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Zhang, </a:t>
            </a:r>
            <a:r>
              <a:rPr lang="en-IN" sz="2300" b="0" i="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Xiaogang</a:t>
            </a:r>
            <a:r>
              <a:rPr lang="en-IN" sz="23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Wang, </a:t>
            </a:r>
            <a:r>
              <a:rPr lang="en-IN" sz="2300" b="0" i="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Xiaolei</a:t>
            </a:r>
            <a:r>
              <a:rPr lang="en-IN" sz="23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Huang, Dimitris Metaxas, date of publication August 5, 2017</a:t>
            </a:r>
          </a:p>
          <a:p>
            <a:pPr marL="342900" indent="-342900">
              <a:buFont typeface="+mj-lt"/>
              <a:buAutoNum type="arabicParenR"/>
            </a:pP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arenR"/>
            </a:pPr>
            <a:r>
              <a:rPr lang="en-US" sz="2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“TiVGAN: Text to Image to Video Generation With Step-by-Step Evolutionary Generator”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IEEE Access, DOYEON KIM, DONGGYU JOO and JUNMO KIM  School of Electrical Engineering, Korea Advanced Institute of Science and Technology, Daejeon 34141, South Korea Corresponding author: Junmo Kim, date of publication August 19, 2020.</a:t>
            </a:r>
          </a:p>
          <a:p>
            <a:pPr marL="342900" indent="-342900">
              <a:buFont typeface="+mj-lt"/>
              <a:buAutoNum type="arabicParenR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arenR"/>
            </a:pPr>
            <a:r>
              <a:rPr lang="en-IN" sz="2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“A Realistic Image Generation of Face From Text Description Using the Fully Trained Generative Adversarial Networks”</a:t>
            </a: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MUHAMMAD ZEESHAN KHAN, SAIRA JABEEN, MUHAMMAD USMAN GHANI KHAN, TANZILA SABA, ASIM REHMAT, AMJAD REHMAN and USMAN TARIQ,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 of publication August 10, 2020.</a:t>
            </a:r>
          </a:p>
          <a:p>
            <a:r>
              <a:rPr lang="en-IN" sz="23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Article :</a:t>
            </a:r>
          </a:p>
          <a:p>
            <a:r>
              <a:rPr lang="en-IN" sz="2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https://towardsdatascience.com/text-to-image-a3b201b003ae</a:t>
            </a:r>
          </a:p>
        </p:txBody>
      </p:sp>
    </p:spTree>
    <p:extLst>
      <p:ext uri="{BB962C8B-B14F-4D97-AF65-F5344CB8AC3E}">
        <p14:creationId xmlns:p14="http://schemas.microsoft.com/office/powerpoint/2010/main" xmlns="" val="697591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xmlns="" id="{3EEF54A9-FCDD-4893-B9EF-E07B9B556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063435" y="-63218"/>
            <a:ext cx="1075446" cy="1075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BCB1A7F4-10E9-4679-8443-2185CAB50292}"/>
              </a:ext>
            </a:extLst>
          </p:cNvPr>
          <p:cNvSpPr/>
          <p:nvPr/>
        </p:nvSpPr>
        <p:spPr>
          <a:xfrm>
            <a:off x="0" y="6580909"/>
            <a:ext cx="12192000" cy="27709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BVRIT HYDERABAD College of Engineering for Women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8CBB8F91-3261-41D8-94CB-22FBE8683557}"/>
              </a:ext>
            </a:extLst>
          </p:cNvPr>
          <p:cNvSpPr/>
          <p:nvPr/>
        </p:nvSpPr>
        <p:spPr>
          <a:xfrm>
            <a:off x="0" y="878002"/>
            <a:ext cx="12192000" cy="6410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7767876-16B2-4096-AA5A-BEE8532517FB}"/>
              </a:ext>
            </a:extLst>
          </p:cNvPr>
          <p:cNvSpPr txBox="1"/>
          <p:nvPr/>
        </p:nvSpPr>
        <p:spPr>
          <a:xfrm>
            <a:off x="350868" y="2875002"/>
            <a:ext cx="1071256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xmlns="" val="3683701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1490</TotalTime>
  <Words>479</Words>
  <Application>Microsoft Office PowerPoint</Application>
  <PresentationFormat>Custom</PresentationFormat>
  <Paragraphs>93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Srinivasa Reddy Konda</dc:creator>
  <cp:lastModifiedBy>archith</cp:lastModifiedBy>
  <cp:revision>225</cp:revision>
  <dcterms:created xsi:type="dcterms:W3CDTF">2020-08-08T03:55:20Z</dcterms:created>
  <dcterms:modified xsi:type="dcterms:W3CDTF">2021-06-01T09:36:32Z</dcterms:modified>
</cp:coreProperties>
</file>