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79" r:id="rId4"/>
    <p:sldId id="278" r:id="rId5"/>
    <p:sldId id="280" r:id="rId6"/>
    <p:sldId id="282" r:id="rId7"/>
    <p:sldId id="281" r:id="rId8"/>
    <p:sldId id="277" r:id="rId9"/>
    <p:sldId id="27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nymikapasnoori/signature-forgery-dete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11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Associate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Signature forgery is one among the most frequently committed frauds. This drives cooperates and business organizations to several huge consequences which might include financial or reputational losses. In this respect, signature verification is quite crucial. </a:t>
            </a:r>
          </a:p>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Therefore, this project aims to build a model that recognizes whether the given input is genuine or forged. This is implemented by checking the geometrical features, statistical features and history of orientation gradient. These are the primary areas of concern basing on which the classifier detects whether the given input is fraudulent or genuine.</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we are using is “handwritten signatures”</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 set is divided into 4 sets having both – genuine and fraud signatures separately.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1021 files.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the genuine and forged signatures of 30 people. Each person has 5 genuine signatures and 5 forged signatures of the others.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is extracted from ICDAR 2011.</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2 is “</a:t>
            </a:r>
            <a:r>
              <a:rPr lang="en-US" sz="2000" dirty="0" err="1">
                <a:latin typeface="Times New Roman" panose="02020603050405020304" pitchFamily="18" charset="0"/>
                <a:cs typeface="Times New Roman" panose="02020603050405020304" pitchFamily="18" charset="0"/>
              </a:rPr>
              <a:t>Signature_verification_dataset</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If possible this dataset als</a:t>
            </a:r>
            <a:r>
              <a:rPr lang="en-US" sz="2000" dirty="0">
                <a:latin typeface="Times New Roman" panose="02020603050405020304" pitchFamily="18" charset="0"/>
                <a:cs typeface="Times New Roman" panose="02020603050405020304" pitchFamily="18" charset="0"/>
              </a:rPr>
              <a:t>o be merged to obtain a dataset of 3000 images.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Flow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Accuracy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Progress till now</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4524315"/>
          </a:xfrm>
          <a:prstGeom prst="rect">
            <a:avLst/>
          </a:prstGeom>
          <a:noFill/>
        </p:spPr>
        <p:txBody>
          <a:bodyPr wrap="square" rtlCol="0">
            <a:spAutoFit/>
          </a:bodyPr>
          <a:lstStyle/>
          <a:p>
            <a:r>
              <a:rPr lang="en-IN" dirty="0"/>
              <a:t>We have taken </a:t>
            </a:r>
            <a:r>
              <a:rPr lang="en-IN" dirty="0" err="1"/>
              <a:t>taken</a:t>
            </a:r>
            <a:r>
              <a:rPr lang="en-IN" dirty="0"/>
              <a:t> reference from the following site - </a:t>
            </a:r>
            <a:r>
              <a:rPr lang="en-IN" dirty="0">
                <a:hlinkClick r:id="rId4"/>
              </a:rPr>
              <a:t>https://www.kaggle.com/nymikapasnoori/signature-forgery-detection</a:t>
            </a:r>
            <a:r>
              <a:rPr lang="en-IN" dirty="0"/>
              <a:t> </a:t>
            </a:r>
          </a:p>
          <a:p>
            <a:endParaRPr lang="en-IN" dirty="0"/>
          </a:p>
          <a:p>
            <a:r>
              <a:rPr lang="en-IN" dirty="0"/>
              <a:t>Validation Split – 20%</a:t>
            </a:r>
          </a:p>
          <a:p>
            <a:endParaRPr lang="en-IN" dirty="0"/>
          </a:p>
          <a:p>
            <a:r>
              <a:rPr lang="en-IN" dirty="0"/>
              <a:t>Model used – Sequential (layers added – Convolutional 2D, </a:t>
            </a:r>
            <a:r>
              <a:rPr lang="en-IN" dirty="0" err="1"/>
              <a:t>MaxPooling</a:t>
            </a:r>
            <a:r>
              <a:rPr lang="en-IN" dirty="0"/>
              <a:t>, Dense layer)</a:t>
            </a:r>
          </a:p>
          <a:p>
            <a:endParaRPr lang="en-IN" dirty="0"/>
          </a:p>
          <a:p>
            <a:r>
              <a:rPr lang="en-IN" dirty="0"/>
              <a:t>Optimizer used – Adam optimizer</a:t>
            </a:r>
          </a:p>
          <a:p>
            <a:endParaRPr lang="en-IN" dirty="0"/>
          </a:p>
          <a:p>
            <a:r>
              <a:rPr lang="en-IN" dirty="0"/>
              <a:t>Activation function – </a:t>
            </a:r>
            <a:r>
              <a:rPr lang="en-IN" dirty="0" err="1"/>
              <a:t>relu</a:t>
            </a:r>
            <a:endParaRPr lang="en-IN" dirty="0"/>
          </a:p>
          <a:p>
            <a:endParaRPr lang="en-IN" dirty="0"/>
          </a:p>
          <a:p>
            <a:r>
              <a:rPr lang="en-IN" dirty="0"/>
              <a:t>Loss function – binary cross entropy</a:t>
            </a:r>
          </a:p>
          <a:p>
            <a:endParaRPr lang="en-IN" dirty="0"/>
          </a:p>
          <a:p>
            <a:r>
              <a:rPr lang="en-IN" dirty="0"/>
              <a:t>Metrics - accuracy</a:t>
            </a:r>
          </a:p>
          <a:p>
            <a:endParaRPr lang="en-IN" dirty="0"/>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Tasks yet to be done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still have to add the output accuracy.</a:t>
            </a:r>
          </a:p>
          <a:p>
            <a:endParaRPr lang="en-IN" dirty="0"/>
          </a:p>
          <a:p>
            <a:pPr marL="285750" indent="-285750">
              <a:buFont typeface="Arial" panose="020B0604020202020204" pitchFamily="34" charset="0"/>
              <a:buChar char="•"/>
            </a:pPr>
            <a:r>
              <a:rPr lang="en-IN" dirty="0"/>
              <a:t>If possible merge the dataset accordingly.</a:t>
            </a:r>
          </a:p>
          <a:p>
            <a:endParaRPr lang="en-IN" dirty="0"/>
          </a:p>
          <a:p>
            <a:pPr marL="285750" indent="-285750">
              <a:buFont typeface="Arial" panose="020B0604020202020204" pitchFamily="34" charset="0"/>
              <a:buChar char="•"/>
            </a:pPr>
            <a:r>
              <a:rPr lang="en-IN" dirty="0"/>
              <a:t>Use other classifiers other than this which would yield efficient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possible add few signatures that we could collect.</a:t>
            </a:r>
          </a:p>
        </p:txBody>
      </p:sp>
    </p:spTree>
    <p:extLst>
      <p:ext uri="{BB962C8B-B14F-4D97-AF65-F5344CB8AC3E}">
        <p14:creationId xmlns:p14="http://schemas.microsoft.com/office/powerpoint/2010/main" val="42788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B8E4B-7E93-4A64-9B0C-6D26702A3E96}"/>
              </a:ext>
            </a:extLst>
          </p:cNvPr>
          <p:cNvSpPr txBox="1"/>
          <p:nvPr/>
        </p:nvSpPr>
        <p:spPr>
          <a:xfrm>
            <a:off x="2915228" y="2727198"/>
            <a:ext cx="3250682"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52125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Handwritten signature forgery detection using convolutional neural networks</a:t>
            </a:r>
            <a:r>
              <a:rPr lang="en-US" dirty="0">
                <a:latin typeface="Times New Roman" panose="02020603050405020304" pitchFamily="18" charset="0"/>
                <a:cs typeface="Times New Roman" panose="02020603050405020304" pitchFamily="18" charset="0"/>
              </a:rPr>
              <a:t>”,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Automatic Detection of Handwriting Forgery</a:t>
            </a:r>
            <a:r>
              <a:rPr lang="en-US" dirty="0">
                <a:latin typeface="Times New Roman" panose="02020603050405020304" pitchFamily="18" charset="0"/>
                <a:cs typeface="Times New Roman" panose="02020603050405020304" pitchFamily="18" charset="0"/>
              </a:rPr>
              <a:t>”,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Local Difference Feature for Off-Line Handwritten Signature Verification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a:t>
            </a:r>
            <a:r>
              <a:rPr lang="en-US" b="1" dirty="0">
                <a:latin typeface="Times New Roman" panose="02020603050405020304" pitchFamily="18" charset="0"/>
                <a:cs typeface="Times New Roman" panose="02020603050405020304" pitchFamily="18" charset="0"/>
              </a:rPr>
              <a:t>Offline signature verification using real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combination of pseudo-dynamic features, in: Document Analysis and Recognition (ICDAR)”,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4036</TotalTime>
  <Words>624</Words>
  <Application>Microsoft Office PowerPoint</Application>
  <PresentationFormat>On-screen Show (4:3)</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219</cp:revision>
  <dcterms:created xsi:type="dcterms:W3CDTF">2020-08-08T03:55:20Z</dcterms:created>
  <dcterms:modified xsi:type="dcterms:W3CDTF">2021-06-03T07:16:44Z</dcterms:modified>
</cp:coreProperties>
</file>