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9" r:id="rId4"/>
    <p:sldId id="278" r:id="rId5"/>
    <p:sldId id="280" r:id="rId6"/>
    <p:sldId id="282" r:id="rId7"/>
    <p:sldId id="281" r:id="rId8"/>
    <p:sldId id="277" r:id="rId9"/>
    <p:sldId id="27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nymikapasnoori/signature-forgery-det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are using is “handwritten signatures”</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 set is divided into 4 sets having both – genuine and fraud signatures separately.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Each person has 5 genuine signatures and 5 forged signatures of the others.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is extracted from ICDAR 2011.</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2 is “</a:t>
            </a:r>
            <a:r>
              <a:rPr lang="en-US" sz="2000" dirty="0" err="1">
                <a:latin typeface="Times New Roman" panose="02020603050405020304" pitchFamily="18" charset="0"/>
                <a:cs typeface="Times New Roman" panose="02020603050405020304" pitchFamily="18" charset="0"/>
              </a:rPr>
              <a:t>Signature_verification_dataset</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If possible this dataset als</a:t>
            </a:r>
            <a:r>
              <a:rPr lang="en-US" sz="2000" dirty="0">
                <a:latin typeface="Times New Roman" panose="02020603050405020304" pitchFamily="18" charset="0"/>
                <a:cs typeface="Times New Roman" panose="02020603050405020304" pitchFamily="18" charset="0"/>
              </a:rPr>
              <a:t>o be merged to obtain a dataset of 3000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Accuracy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Progress till now</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4524315"/>
          </a:xfrm>
          <a:prstGeom prst="rect">
            <a:avLst/>
          </a:prstGeom>
          <a:noFill/>
        </p:spPr>
        <p:txBody>
          <a:bodyPr wrap="square" rtlCol="0">
            <a:spAutoFit/>
          </a:bodyPr>
          <a:lstStyle/>
          <a:p>
            <a:r>
              <a:rPr lang="en-IN" dirty="0"/>
              <a:t>We have taken </a:t>
            </a:r>
            <a:r>
              <a:rPr lang="en-IN" dirty="0" err="1"/>
              <a:t>taken</a:t>
            </a:r>
            <a:r>
              <a:rPr lang="en-IN" dirty="0"/>
              <a:t> reference from the following site - </a:t>
            </a:r>
            <a:r>
              <a:rPr lang="en-IN" dirty="0">
                <a:hlinkClick r:id="rId4"/>
              </a:rPr>
              <a:t>https://www.kaggle.com/nymikapasnoori/signature-forgery-detection</a:t>
            </a:r>
            <a:r>
              <a:rPr lang="en-IN" dirty="0"/>
              <a:t> </a:t>
            </a:r>
          </a:p>
          <a:p>
            <a:endParaRPr lang="en-IN" dirty="0"/>
          </a:p>
          <a:p>
            <a:r>
              <a:rPr lang="en-IN" dirty="0"/>
              <a:t>Validation Split – 20%</a:t>
            </a:r>
          </a:p>
          <a:p>
            <a:endParaRPr lang="en-IN" dirty="0"/>
          </a:p>
          <a:p>
            <a:r>
              <a:rPr lang="en-IN" dirty="0"/>
              <a:t>Model used – Sequential (layers added – Convolutional 2D, </a:t>
            </a:r>
            <a:r>
              <a:rPr lang="en-IN" dirty="0" err="1"/>
              <a:t>MaxPooling</a:t>
            </a:r>
            <a:r>
              <a:rPr lang="en-IN" dirty="0"/>
              <a:t>, Dense layer)</a:t>
            </a:r>
          </a:p>
          <a:p>
            <a:endParaRPr lang="en-IN" dirty="0"/>
          </a:p>
          <a:p>
            <a:r>
              <a:rPr lang="en-IN" dirty="0"/>
              <a:t>Optimizer used – Adam optimizer</a:t>
            </a:r>
          </a:p>
          <a:p>
            <a:endParaRPr lang="en-IN" dirty="0"/>
          </a:p>
          <a:p>
            <a:r>
              <a:rPr lang="en-IN" dirty="0"/>
              <a:t>Activation function – </a:t>
            </a:r>
            <a:r>
              <a:rPr lang="en-IN" dirty="0" err="1"/>
              <a:t>relu</a:t>
            </a:r>
            <a:endParaRPr lang="en-IN" dirty="0"/>
          </a:p>
          <a:p>
            <a:endParaRPr lang="en-IN" dirty="0"/>
          </a:p>
          <a:p>
            <a:r>
              <a:rPr lang="en-IN" dirty="0"/>
              <a:t>Loss function – binary cross entropy</a:t>
            </a:r>
          </a:p>
          <a:p>
            <a:endParaRPr lang="en-IN" dirty="0"/>
          </a:p>
          <a:p>
            <a:r>
              <a:rPr lang="en-IN" dirty="0"/>
              <a:t>Metrics - accuracy</a:t>
            </a:r>
          </a:p>
          <a:p>
            <a:endParaRPr lang="en-IN" dirty="0"/>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Tasks yet to be done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still have to add the output accuracy.</a:t>
            </a:r>
          </a:p>
          <a:p>
            <a:endParaRPr lang="en-IN" dirty="0"/>
          </a:p>
          <a:p>
            <a:pPr marL="285750" indent="-285750">
              <a:buFont typeface="Arial" panose="020B0604020202020204" pitchFamily="34" charset="0"/>
              <a:buChar char="•"/>
            </a:pPr>
            <a:r>
              <a:rPr lang="en-IN" dirty="0"/>
              <a:t>If possible merge the dataset accordingly.</a:t>
            </a:r>
          </a:p>
          <a:p>
            <a:endParaRPr lang="en-IN" dirty="0"/>
          </a:p>
          <a:p>
            <a:pPr marL="285750" indent="-285750">
              <a:buFont typeface="Arial" panose="020B0604020202020204" pitchFamily="34" charset="0"/>
              <a:buChar char="•"/>
            </a:pPr>
            <a:r>
              <a:rPr lang="en-IN" dirty="0"/>
              <a:t>Use other classifiers other than this which would yield efficient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possible add few signatures that we could collect.</a:t>
            </a:r>
          </a:p>
        </p:txBody>
      </p:sp>
    </p:spTree>
    <p:extLst>
      <p:ext uri="{BB962C8B-B14F-4D97-AF65-F5344CB8AC3E}">
        <p14:creationId xmlns:p14="http://schemas.microsoft.com/office/powerpoint/2010/main" val="42788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2915228" y="2727198"/>
            <a:ext cx="3250682"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5212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4032</TotalTime>
  <Words>624</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219</cp:revision>
  <dcterms:created xsi:type="dcterms:W3CDTF">2020-08-08T03:55:20Z</dcterms:created>
  <dcterms:modified xsi:type="dcterms:W3CDTF">2021-06-03T07:13:01Z</dcterms:modified>
</cp:coreProperties>
</file>