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5" r:id="rId4"/>
    <p:sldId id="276" r:id="rId5"/>
    <p:sldId id="279" r:id="rId6"/>
    <p:sldId id="282" r:id="rId7"/>
    <p:sldId id="278" r:id="rId8"/>
    <p:sldId id="280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27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product recommendation is basically a filtering system that seeks to predict and show the items that a user would like to purchase. Recommender system have become increasingly popular in recent years, and are utilized in a variety of areas including movies, music, news, books, research articles, search queries, social tags, and products in general.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Along </a:t>
            </a:r>
            <a:r>
              <a:rPr lang="en-US" dirty="0"/>
              <a:t>with the continuous scale expansion </a:t>
            </a:r>
            <a:r>
              <a:rPr lang="en-US" dirty="0" smtClean="0"/>
              <a:t>of web services, </a:t>
            </a:r>
            <a:r>
              <a:rPr lang="en-US" dirty="0"/>
              <a:t>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developed a recommendation system which enables bidirectional communication between the user and system using </a:t>
            </a:r>
            <a:r>
              <a:rPr lang="en-US" dirty="0" smtClean="0"/>
              <a:t>recommendation models </a:t>
            </a:r>
            <a:r>
              <a:rPr lang="en-US" dirty="0"/>
              <a:t>in order to provide more dynamic and personalized recommendations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Collaborative filtering model will be developed using singular value decomposition(SVD).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2777" y="1343854"/>
            <a:ext cx="10070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/>
              <a:t>for null </a:t>
            </a:r>
            <a:r>
              <a:rPr lang="en-US" dirty="0" err="1"/>
              <a:t>values:With</a:t>
            </a:r>
            <a:r>
              <a:rPr lang="en-US" dirty="0"/>
              <a:t> the help of info() we found total number of entries as well as count of non-null values with datatype of all features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also used </a:t>
            </a:r>
            <a:r>
              <a:rPr lang="en-US" dirty="0" err="1"/>
              <a:t>dataset.isna</a:t>
            </a:r>
            <a:r>
              <a:rPr lang="en-US" dirty="0"/>
              <a:t>() to see the of null values in our dataset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</a:t>
            </a:r>
            <a:r>
              <a:rPr lang="en-US" dirty="0"/>
              <a:t>Null </a:t>
            </a:r>
            <a:r>
              <a:rPr lang="en-US" dirty="0" err="1"/>
              <a:t>values:Pandas</a:t>
            </a:r>
            <a:r>
              <a:rPr lang="en-US" dirty="0"/>
              <a:t> provides a </a:t>
            </a:r>
            <a:r>
              <a:rPr lang="en-US" dirty="0" err="1"/>
              <a:t>dropna</a:t>
            </a:r>
            <a:r>
              <a:rPr lang="en-US" dirty="0"/>
              <a:t>() function that can be used to drop either row or columns with missing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err="1"/>
              <a:t>dropna</a:t>
            </a:r>
            <a:r>
              <a:rPr lang="en-US" dirty="0"/>
              <a:t>() to remove all the rows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86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3109" y="1410788"/>
            <a:ext cx="10415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creating </a:t>
            </a:r>
            <a:r>
              <a:rPr lang="en-US" dirty="0"/>
              <a:t>the </a:t>
            </a:r>
            <a:r>
              <a:rPr lang="en-US" dirty="0" smtClean="0"/>
              <a:t>Popularity Recommender model in two ways. </a:t>
            </a:r>
          </a:p>
          <a:p>
            <a:r>
              <a:rPr lang="en-US" dirty="0"/>
              <a:t> </a:t>
            </a:r>
            <a:r>
              <a:rPr lang="en-US" dirty="0" smtClean="0"/>
              <a:t>    Using </a:t>
            </a:r>
            <a:r>
              <a:rPr lang="en-US" dirty="0"/>
              <a:t>mean of product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     Using </a:t>
            </a:r>
            <a:r>
              <a:rPr lang="en-US" dirty="0"/>
              <a:t>Ranking Based </a:t>
            </a:r>
            <a:r>
              <a:rPr lang="en-US" dirty="0" smtClean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5 popular products(B0088CJT4U, B003ES5ZUU, B000N99BBC, B007WTAJTO, B00829TIEK).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Since this is a popularity-based recommender model, recommendations remain the same for all users. We predict the products based on the popularity. It is not personalized to particular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86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3109" y="1410788"/>
            <a:ext cx="104912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Collaborative filtering is a family of algorithms where there are multiple ways to find similar users or items and multiple ways to calculate rating based on ratings of similar </a:t>
            </a:r>
            <a:r>
              <a:rPr lang="en-US" dirty="0" smtClean="0"/>
              <a:t>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model </a:t>
            </a:r>
            <a:r>
              <a:rPr lang="en-US" dirty="0"/>
              <a:t>recommend products to a user that similar users have liked. For measuring the similarity between two users we </a:t>
            </a:r>
            <a:r>
              <a:rPr lang="en-US" dirty="0" smtClean="0"/>
              <a:t>have cosine </a:t>
            </a:r>
            <a:r>
              <a:rPr lang="en-US" dirty="0"/>
              <a:t>similarity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is dependent on the relation between users which implies that it is content-</a:t>
            </a:r>
            <a:r>
              <a:rPr lang="en-US" dirty="0" err="1"/>
              <a:t>independent.A</a:t>
            </a:r>
            <a:r>
              <a:rPr lang="en-US" dirty="0"/>
              <a:t> distance metric commonly used in recommender systems is cosine similarity, where the ratings are seen as vectors in n-dimensional space and the similarity is calculated based on the angle between these </a:t>
            </a:r>
            <a:r>
              <a:rPr lang="en-US" dirty="0" smtClean="0"/>
              <a:t>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pic>
        <p:nvPicPr>
          <p:cNvPr id="1026" name="Picture 2" descr="https://camo.githubusercontent.com/b0cf687ca0b5f33036f26c3fd713601d916bf5e6/68747470733a2f2f6c617465782e636f6465636f67732e636f6d2f6769662e6c617465783f5c6861747b787d5f7b6b2c6d7d2673706163653b3d2673706163653b5c6261727b787d5f7b6b7d2673706163653b26706c75733b2673706163653b5c667261637b5c73756d5c6c696d6974735f7b755f617d2673706163653b73696d5f7528755f6b2c2673706163653b755f61292673706163653b28785f7b612c6d7d2673706163653b2d2673706163653b5c6261727b785f7b755f617d7d297d7b5c73756d5c6c696d6974735f7b755f617d7c73696d5f7528755f6b2c2673706163653b755f61297c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61" y="3877732"/>
            <a:ext cx="29718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6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Results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90" y="365125"/>
            <a:ext cx="9795419" cy="114145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Recommendations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91" y="1860459"/>
            <a:ext cx="9795418" cy="4351338"/>
          </a:xfrm>
        </p:spPr>
      </p:pic>
    </p:spTree>
    <p:extLst>
      <p:ext uri="{BB962C8B-B14F-4D97-AF65-F5344CB8AC3E}">
        <p14:creationId xmlns:p14="http://schemas.microsoft.com/office/powerpoint/2010/main" val="4805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507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227</cp:revision>
  <dcterms:created xsi:type="dcterms:W3CDTF">2020-08-08T03:55:20Z</dcterms:created>
  <dcterms:modified xsi:type="dcterms:W3CDTF">2021-05-30T16:28:16Z</dcterms:modified>
</cp:coreProperties>
</file>