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79" r:id="rId4"/>
    <p:sldId id="281" r:id="rId5"/>
    <p:sldId id="280" r:id="rId6"/>
    <p:sldId id="275" r:id="rId7"/>
    <p:sldId id="277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54" y="-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28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Fusion Approach to Infrared and Visible Images</a:t>
            </a:r>
          </a:p>
          <a:p>
            <a:pPr algn="ctr">
              <a:spcBef>
                <a:spcPct val="0"/>
              </a:spcBef>
              <a:defRPr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Date: 19 April 2021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Ms. RAHELA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MAHENAZ : 17WH1A0595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Ms. P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DIVYA REKHA : 18WH5A0515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Ms. 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SRAVYA : 17WH1A0590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		    			 Internal Guide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Ms.G.NAGAMANI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    				    			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Designation: Assistant Professor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906720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329" y="-46655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44825" y="-137950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657223" y="1113021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-23225" y="6499327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-23225" y="871456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5" y="-15005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13432" y="2602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044" y="1391228"/>
            <a:ext cx="11618167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000" dirty="0"/>
              <a:t>The infrared and visible image fusion task is an important problem in image processing field. It attempts to extract salient features from source images, then these features are integrated into a single image by appropriate fusion method.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 a novel deep learning architecture for infrared and visible images fusion. In contrast to conventional convolutional networks, our encoding network is combined with convolutional layers, a fusion layer, and dense block in which the output of each layer is connected to every other layer.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19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329" y="-46655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44825" y="-137950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657223" y="1113021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-23225" y="6499327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-23225" y="871456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5" y="-15005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1024" y="260234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Design architecture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95" y="1113021"/>
            <a:ext cx="9744959" cy="52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70" y="224464"/>
            <a:ext cx="2561492" cy="338259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Data Model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8208" y="1996856"/>
            <a:ext cx="2914118" cy="5362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0848" y="3581347"/>
            <a:ext cx="2239108" cy="5695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FUSION STRATGEY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18099" y="1056392"/>
            <a:ext cx="0" cy="940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67948" y="1311392"/>
            <a:ext cx="22008" cy="685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2"/>
            <a:endCxn id="10" idx="0"/>
          </p:cNvCxnSpPr>
          <p:nvPr/>
        </p:nvCxnSpPr>
        <p:spPr>
          <a:xfrm>
            <a:off x="6445267" y="2533107"/>
            <a:ext cx="25135" cy="104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3" idx="0"/>
          </p:cNvCxnSpPr>
          <p:nvPr/>
        </p:nvCxnSpPr>
        <p:spPr>
          <a:xfrm>
            <a:off x="6431517" y="4150892"/>
            <a:ext cx="38885" cy="809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/>
          <p:cNvSpPr txBox="1"/>
          <p:nvPr/>
        </p:nvSpPr>
        <p:spPr>
          <a:xfrm>
            <a:off x="2727699" y="538017"/>
            <a:ext cx="116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 IMAGES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17699" y="626886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VISIBILE IMAGES</a:t>
            </a:r>
            <a:endParaRPr lang="en-US" dirty="0"/>
          </a:p>
        </p:txBody>
      </p:sp>
      <p:sp>
        <p:nvSpPr>
          <p:cNvPr id="1033" name="TextBox 1032"/>
          <p:cNvSpPr txBox="1"/>
          <p:nvPr/>
        </p:nvSpPr>
        <p:spPr>
          <a:xfrm>
            <a:off x="7575859" y="5729391"/>
            <a:ext cx="14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FUSED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750" y="104998"/>
            <a:ext cx="779743" cy="77627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2" t="42496" r="64175" b="13841"/>
          <a:stretch/>
        </p:blipFill>
        <p:spPr>
          <a:xfrm>
            <a:off x="4363963" y="234872"/>
            <a:ext cx="2067555" cy="104992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7" t="39120" r="2139" b="13677"/>
          <a:stretch/>
        </p:blipFill>
        <p:spPr>
          <a:xfrm>
            <a:off x="6657739" y="270964"/>
            <a:ext cx="1959693" cy="985131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9" t="39935" r="41203" b="31524"/>
          <a:stretch/>
        </p:blipFill>
        <p:spPr bwMode="auto">
          <a:xfrm>
            <a:off x="5727959" y="4960274"/>
            <a:ext cx="1484886" cy="153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72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74" y="1825625"/>
            <a:ext cx="7942852" cy="4351338"/>
          </a:xfrm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329" y="-46655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44825" y="-137950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657223" y="1113021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-23225" y="6499327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-23225" y="871456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25" y="-15005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13432" y="2602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044" y="1391228"/>
            <a:ext cx="1161816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044" y="1113021"/>
            <a:ext cx="1129300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Powerline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Dataset (Infrared-IR and Visible Light-VL)</a:t>
            </a: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captured from 21 different regions all over Turkey at different seasonal days. Due to varying background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varying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temperatures and weather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conditions, and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lighting conditions,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positive set contains several difficult scenes where low contrast causes close-to invisibility for power lines. The original video resolutions were 576x325 for IR and full HD for VL,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captured frames were scaled down to smaller sizes and the effect of resizing was tested for various image sizes. An image size of 128x128 is sufficient for a consistently accurate power line recognition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https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://data.mendeley.com/datasets/n6wrv4ry6v/8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13599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5243" y="243672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SYSTEM SPECIFICATIONS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033" y="1151340"/>
            <a:ext cx="11618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endParaRPr lang="en-IN" sz="2000" dirty="0"/>
          </a:p>
          <a:p>
            <a:pPr marL="457200" indent="-45720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2660"/>
              </p:ext>
            </p:extLst>
          </p:nvPr>
        </p:nvGraphicFramePr>
        <p:xfrm>
          <a:off x="1966821" y="1532589"/>
          <a:ext cx="729603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015"/>
                <a:gridCol w="364801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ENVIRONMENT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SPECIFICATIONS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dirty="0" smtClean="0"/>
                        <a:t>HARDWARE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I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- Intel</a:t>
                      </a:r>
                      <a:r>
                        <a:rPr lang="en-IN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Core i3/i5</a:t>
                      </a:r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Memory(RAM)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- 8 GB</a:t>
                      </a:r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  <a:r>
                        <a:rPr lang="en-US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TB</a:t>
                      </a:r>
                      <a:endParaRPr lang="en-GB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pPr algn="ctr"/>
                      <a:r>
                        <a:rPr lang="en-GB" dirty="0" smtClean="0"/>
                        <a:t>SOFTWARE</a:t>
                      </a:r>
                    </a:p>
                    <a:p>
                      <a:endParaRPr lang="en-GB" dirty="0" smtClean="0"/>
                    </a:p>
                    <a:p>
                      <a:endParaRPr lang="en-GB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</a:t>
                      </a:r>
                      <a:endParaRPr lang="en-IN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- Windows</a:t>
                      </a:r>
                      <a:r>
                        <a:rPr lang="en-IN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</a:t>
                      </a:r>
                    </a:p>
                    <a:p>
                      <a:endParaRPr lang="en-IN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Pycharm</a:t>
                      </a:r>
                      <a:endParaRPr lang="en-IN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4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5243" y="243672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033" y="1151340"/>
            <a:ext cx="116181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Hui Li and Xiao-Jun Wu,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DenseFuse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Fusion Approach to Infrared and Visible Images, IEEE Transactions on image processing, Vol 28, No : 5, May 2019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S. Li, X. Kang, L. Fang, J. Hu, and H. Yin, “Pixel-level image fusion: A survey of the state of the art”,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Fusion, vol. 33, pp. 100–112, Jan 2017.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L. Wang, B. Li, and L.-F. Tian, “EGGDD: An explicit dependency model for multi-modal medical image fusion in shift-invariant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shearlet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 domain,” Inf. Fusion, vol. 19, pp. 29–37, Sep 2014.</a:t>
            </a:r>
          </a:p>
          <a:p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[4] D. P.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Bavirisetti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R.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Dhuli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“Two-scale image fusion of visible and infrared images using saliency detection,”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Infr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Phys. Technol., vol. 76, pp. 52–64, May 2016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Y. Liu, X. Chen, H. Peng, and Z. Wang, “Multi-focus image fusion with a deep convolutional neural network,” Inf. Fusion, vol. 36 pp. 191–207, Jul 2017.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522</Words>
  <Application>Microsoft Office PowerPoint</Application>
  <PresentationFormat>Custom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Data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user</cp:lastModifiedBy>
  <cp:revision>201</cp:revision>
  <dcterms:created xsi:type="dcterms:W3CDTF">2020-08-08T03:55:20Z</dcterms:created>
  <dcterms:modified xsi:type="dcterms:W3CDTF">2021-05-30T06:12:12Z</dcterms:modified>
</cp:coreProperties>
</file>