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75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3443531_Facial_Emotion_Recognition_A_Brief_Re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0" y="1567586"/>
            <a:ext cx="1219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USING ML ALGORITHMS</a:t>
            </a:r>
          </a:p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Date: 08 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V.V.S.S.RAMYA 	: 17WH1A0501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SK.AFIFARESHMA : 17WH1A0535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AFRAH SAMREEN : 17WH1A0526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         Internal Guide: Mr. U.CHANDRASEKHAR</a:t>
            </a: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			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Designation: Associate Professor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2796" y="172185"/>
            <a:ext cx="8950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INTRODUCTION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19" y="1056834"/>
            <a:ext cx="1208576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: 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3200" b="1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:</a:t>
            </a:r>
            <a:r>
              <a:rPr lang="en-IN" sz="4000" b="1" dirty="0"/>
              <a:t> 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 for emotion detection has always been a challenging task in achieving through computer algorithms. With the recent advancement in computer vision and machine learning, it is possible to detect emotion from images. In this project we propose a technique  called facial emotion recognition using convolutional  neural networks.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57E62910-D94E-450C-BEF2-D0E66F77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54" y="0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3BA20C-476F-41E4-9F6A-9A89969546CD}"/>
              </a:ext>
            </a:extLst>
          </p:cNvPr>
          <p:cNvSpPr/>
          <p:nvPr/>
        </p:nvSpPr>
        <p:spPr>
          <a:xfrm>
            <a:off x="0" y="910755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FB363-5A98-4D63-B7BA-48396C13CD39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6778F-0DFA-4819-9180-9DE9D0BE1D83}"/>
              </a:ext>
            </a:extLst>
          </p:cNvPr>
          <p:cNvSpPr txBox="1"/>
          <p:nvPr/>
        </p:nvSpPr>
        <p:spPr>
          <a:xfrm>
            <a:off x="3584448" y="228600"/>
            <a:ext cx="6126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SYSTEM SPECIFICATIONS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E02C9-9F19-4290-9160-31AA613ADF2E}"/>
              </a:ext>
            </a:extLst>
          </p:cNvPr>
          <p:cNvSpPr txBox="1"/>
          <p:nvPr/>
        </p:nvSpPr>
        <p:spPr>
          <a:xfrm>
            <a:off x="210312" y="1225296"/>
            <a:ext cx="10168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Times New Roman"/>
              <a:buChar char="●"/>
            </a:pPr>
            <a:r>
              <a:rPr lang="en-IN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 :</a:t>
            </a: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- Intel Core i5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Memory - 8GB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Storage - 1TB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</a:pPr>
            <a:r>
              <a:rPr lang="en-IN" sz="3200" b="1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 :     </a:t>
            </a: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OS-Windows 10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Google </a:t>
            </a:r>
            <a:r>
              <a:rPr lang="en-IN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00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0982" y="223108"/>
            <a:ext cx="8950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E24F8-B921-4584-84AF-B72F1A99D83D}"/>
              </a:ext>
            </a:extLst>
          </p:cNvPr>
          <p:cNvSpPr/>
          <p:nvPr/>
        </p:nvSpPr>
        <p:spPr>
          <a:xfrm>
            <a:off x="0" y="910755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E82CC-A267-43EA-93FF-6D0BDBAB7073}"/>
              </a:ext>
            </a:extLst>
          </p:cNvPr>
          <p:cNvSpPr txBox="1"/>
          <p:nvPr/>
        </p:nvSpPr>
        <p:spPr>
          <a:xfrm>
            <a:off x="64009" y="1007615"/>
            <a:ext cx="120748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Paper :</a:t>
            </a:r>
            <a:r>
              <a:rPr lang="en-I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Shichuan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Du, Yong Tao,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Aleix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Martinez1 Department of Electrical and Computer Engineering,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Cognitive and Brain Sciences, The Ohio State University, Columbus, OH 43210 Edited by David J.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Heeger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 University, New York, NY, and approved February 28, 2014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Paper :  </a:t>
            </a:r>
          </a:p>
          <a:p>
            <a:r>
              <a:rPr lang="en-IN" sz="3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https://www.researchgate.net/publication/343443531_Facial_Emotion_Recognition_A_Brief_Review</a:t>
            </a:r>
            <a:endParaRPr lang="en-IN"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291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Ramya</cp:lastModifiedBy>
  <cp:revision>176</cp:revision>
  <dcterms:created xsi:type="dcterms:W3CDTF">2020-08-08T03:55:20Z</dcterms:created>
  <dcterms:modified xsi:type="dcterms:W3CDTF">2021-06-01T12:23:27Z</dcterms:modified>
</cp:coreProperties>
</file>