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5" r:id="rId3"/>
    <p:sldId id="278" r:id="rId4"/>
    <p:sldId id="279" r:id="rId5"/>
    <p:sldId id="280" r:id="rId6"/>
    <p:sldId id="27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3409" autoAdjust="0"/>
  </p:normalViewPr>
  <p:slideViewPr>
    <p:cSldViewPr snapToGrid="0">
      <p:cViewPr varScale="1">
        <p:scale>
          <a:sx n="80" d="100"/>
          <a:sy n="80" d="100"/>
        </p:scale>
        <p:origin x="156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IOT</a:t>
            </a:r>
            <a:r>
              <a:rPr lang="en-US" sz="3200" b="1" noProof="0" dirty="0">
                <a:latin typeface="Times New Roman" panose="02020603050405020304" pitchFamily="18" charset="0"/>
                <a:cs typeface="Times New Roman" panose="02020603050405020304" pitchFamily="18" charset="0"/>
              </a:rPr>
              <a:t> BASED ATTENDANCE </a:t>
            </a:r>
            <a:r>
              <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rPr>
              <a:t>SYSTEM</a:t>
            </a:r>
          </a:p>
          <a:p>
            <a:pPr algn="ctr">
              <a:spcBef>
                <a:spcPct val="0"/>
              </a:spcBef>
              <a:defRPr/>
            </a:pPr>
            <a:r>
              <a:rPr lang="en-US" sz="3200" b="1" dirty="0">
                <a:latin typeface="Times New Roman" pitchFamily="18" charset="0"/>
                <a:ea typeface="+mj-ea"/>
                <a:cs typeface="Times New Roman" pitchFamily="18" charset="0"/>
              </a:rPr>
              <a:t>USING BLOCKCHAIN</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endParaRPr lang="en-US" sz="2000" b="1" dirty="0">
              <a:latin typeface="Times New Roman" pitchFamily="18" charset="0"/>
              <a:cs typeface="Times New Roman" pitchFamily="18" charset="0"/>
            </a:endParaRPr>
          </a:p>
          <a:p>
            <a:r>
              <a:rPr lang="en-US" b="1" dirty="0">
                <a:latin typeface="Times New Roman" panose="02020603050405020304" pitchFamily="18" charset="0"/>
                <a:cs typeface="Times New Roman" pitchFamily="18" charset="0"/>
              </a:rPr>
              <a:t>   Gottimukkula Manasa  : 17wh1a05b6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Muthyala </a:t>
            </a:r>
            <a:r>
              <a:rPr lang="en-US" b="1" dirty="0" err="1">
                <a:latin typeface="Times New Roman" panose="02020603050405020304" pitchFamily="18" charset="0"/>
                <a:cs typeface="Times New Roman" panose="02020603050405020304" pitchFamily="18" charset="0"/>
              </a:rPr>
              <a:t>Srilatha</a:t>
            </a:r>
            <a:r>
              <a:rPr lang="en-US" b="1" dirty="0">
                <a:latin typeface="Times New Roman" panose="02020603050405020304" pitchFamily="18" charset="0"/>
                <a:cs typeface="Times New Roman" panose="02020603050405020304" pitchFamily="18" charset="0"/>
              </a:rPr>
              <a:t>          : 17wh1a05a4</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Lanka Sowmya 		    : 18wh5a0513</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a:t>
            </a:r>
            <a:r>
              <a:rPr lang="en-IN" b="1" dirty="0">
                <a:solidFill>
                  <a:srgbClr val="000000"/>
                </a:solidFill>
                <a:latin typeface="Times New Roman" panose="02020603050405020304" pitchFamily="18" charset="0"/>
                <a:cs typeface="Times New Roman" pitchFamily="18" charset="0"/>
              </a:rPr>
              <a:t> Mr. </a:t>
            </a:r>
            <a:r>
              <a:rPr lang="en-IN" b="1" dirty="0" err="1">
                <a:solidFill>
                  <a:srgbClr val="000000"/>
                </a:solidFill>
                <a:latin typeface="Times New Roman" panose="02020603050405020304" pitchFamily="18" charset="0"/>
                <a:cs typeface="Times New Roman" pitchFamily="18" charset="0"/>
              </a:rPr>
              <a:t>Bapiraju</a:t>
            </a:r>
            <a:r>
              <a:rPr lang="en-IN" b="1" dirty="0">
                <a:solidFill>
                  <a:srgbClr val="000000"/>
                </a:solidFill>
                <a:latin typeface="Times New Roman" panose="02020603050405020304" pitchFamily="18" charset="0"/>
                <a:cs typeface="Times New Roman" pitchFamily="18" charset="0"/>
              </a:rPr>
              <a:t> </a:t>
            </a:r>
            <a:r>
              <a:rPr lang="en-IN" b="1" dirty="0" err="1">
                <a:solidFill>
                  <a:srgbClr val="000000"/>
                </a:solidFill>
                <a:latin typeface="Times New Roman" panose="02020603050405020304" pitchFamily="18" charset="0"/>
                <a:cs typeface="Times New Roman" pitchFamily="18" charset="0"/>
              </a:rPr>
              <a:t>Mudunuri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3202372" y="69664"/>
            <a:ext cx="2399652"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Attendance monitoring is currently designed with android or web based applications. However the intention of this design is to provide a block chain based app that can be downloaded and used by the organization with no third party control to meddle with the data. </a:t>
            </a:r>
            <a:r>
              <a:rPr lang="en-US" sz="1800" dirty="0">
                <a:latin typeface="Times New Roman" panose="02020603050405020304" pitchFamily="18" charset="0"/>
                <a:cs typeface="Times New Roman" panose="02020603050405020304" pitchFamily="18" charset="0"/>
              </a:rPr>
              <a:t>On a blockchain based system, no administrator permission is allowed to editing or deleting data. Someone who inserts an information record on the blockchain will not be able to deny that he is doing the activity.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an update option to modify attendance when it’s needed. However the modifications are recorded and tracked, just in case it’s a fraudulent activity. </a:t>
            </a:r>
            <a:r>
              <a:rPr lang="en-US" sz="1800" dirty="0">
                <a:latin typeface="Times New Roman" panose="02020603050405020304" pitchFamily="18" charset="0"/>
                <a:ea typeface="Calibri" panose="020F0502020204030204" pitchFamily="34" charset="0"/>
                <a:cs typeface="Times New Roman" panose="02020603050405020304" pitchFamily="18" charset="0"/>
              </a:rPr>
              <a:t>Attendance is captured using IOT automatically and is entered into the blockchain which makes the data tamper-proof, secure and robust.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privacy of it’s users is preserved because the user ids are generated by trusted third party. This data is available for government for Scholarship and other related decision making. The success of this app, will ensure that many more parents and organizations will be motivated to use this common platform.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2892882" y="69664"/>
            <a:ext cx="3620459"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Flow Diagram</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descr="Flowdiagram.JPG"/>
          <p:cNvPicPr>
            <a:picLocks noChangeAspect="1"/>
          </p:cNvPicPr>
          <p:nvPr/>
        </p:nvPicPr>
        <p:blipFill>
          <a:blip r:embed="rId4"/>
          <a:stretch>
            <a:fillRect/>
          </a:stretch>
        </p:blipFill>
        <p:spPr>
          <a:xfrm>
            <a:off x="1364125" y="1191942"/>
            <a:ext cx="6598187" cy="5124365"/>
          </a:xfrm>
          <a:prstGeom prst="rect">
            <a:avLst/>
          </a:prstGeom>
        </p:spPr>
      </p:pic>
    </p:spTree>
    <p:extLst>
      <p:ext uri="{BB962C8B-B14F-4D97-AF65-F5344CB8AC3E}">
        <p14:creationId xmlns:p14="http://schemas.microsoft.com/office/powerpoint/2010/main" val="368370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633"/>
            <a:ext cx="9144000" cy="6858000"/>
          </a:xfrm>
          <a:prstGeom prst="rect">
            <a:avLst/>
          </a:prstGeom>
        </p:spPr>
      </p:pic>
      <p:sp>
        <p:nvSpPr>
          <p:cNvPr id="11" name="TextBox 10"/>
          <p:cNvSpPr txBox="1"/>
          <p:nvPr/>
        </p:nvSpPr>
        <p:spPr>
          <a:xfrm>
            <a:off x="2082020" y="211016"/>
            <a:ext cx="5205046"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Use case Diagram</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465C4692-E334-42AB-AD0B-3EBFA2E75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051" y="1162793"/>
            <a:ext cx="6225813" cy="5155953"/>
          </a:xfrm>
          <a:prstGeom prst="rect">
            <a:avLst/>
          </a:prstGeom>
        </p:spPr>
      </p:pic>
    </p:spTree>
    <p:extLst>
      <p:ext uri="{BB962C8B-B14F-4D97-AF65-F5344CB8AC3E}">
        <p14:creationId xmlns:p14="http://schemas.microsoft.com/office/powerpoint/2010/main" val="368370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633"/>
            <a:ext cx="9144000" cy="6858000"/>
          </a:xfrm>
          <a:prstGeom prst="rect">
            <a:avLst/>
          </a:prstGeom>
        </p:spPr>
      </p:pic>
      <p:sp>
        <p:nvSpPr>
          <p:cNvPr id="11" name="TextBox 10"/>
          <p:cNvSpPr txBox="1"/>
          <p:nvPr/>
        </p:nvSpPr>
        <p:spPr>
          <a:xfrm>
            <a:off x="1969477" y="3142559"/>
            <a:ext cx="5205046"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DEMO</a:t>
            </a: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34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500" b="1" dirty="0">
                <a:latin typeface="Times New Roman" panose="02020603050405020304" pitchFamily="18" charset="0"/>
                <a:cs typeface="Times New Roman" panose="02020603050405020304" pitchFamily="18" charset="0"/>
              </a:rPr>
              <a:t>THANK</a:t>
            </a:r>
            <a:r>
              <a:rPr lang="en-US" sz="4950" b="1" dirty="0">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2225</TotalTime>
  <Words>326</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Manasa Gottimukkula</cp:lastModifiedBy>
  <cp:revision>225</cp:revision>
  <dcterms:created xsi:type="dcterms:W3CDTF">2020-08-08T03:55:20Z</dcterms:created>
  <dcterms:modified xsi:type="dcterms:W3CDTF">2021-05-31T09:17:02Z</dcterms:modified>
</cp:coreProperties>
</file>