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5"/>
    <p:sldMasterId id="214748367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Lst>
  <p:sldSz cy="5143500" cx="9144000"/>
  <p:notesSz cx="6858000" cy="9144000"/>
  <p:embeddedFontLst>
    <p:embeddedFont>
      <p:font typeface="Roboto Slab"/>
      <p:regular r:id="rId21"/>
      <p:bold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67F7C5D-0D88-43FF-90A0-D8A049D7B478}">
  <a:tblStyle styleId="{867F7C5D-0D88-43FF-90A0-D8A049D7B47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11" Type="http://schemas.openxmlformats.org/officeDocument/2006/relationships/slide" Target="slides/slide4.xml"/><Relationship Id="rId22" Type="http://schemas.openxmlformats.org/officeDocument/2006/relationships/font" Target="fonts/RobotoSlab-bold.fntdata"/><Relationship Id="rId10" Type="http://schemas.openxmlformats.org/officeDocument/2006/relationships/slide" Target="slides/slide3.xml"/><Relationship Id="rId21" Type="http://schemas.openxmlformats.org/officeDocument/2006/relationships/font" Target="fonts/RobotoSlab-regular.fntdata"/><Relationship Id="rId13" Type="http://schemas.openxmlformats.org/officeDocument/2006/relationships/slide" Target="slides/slide6.xml"/><Relationship Id="rId12" Type="http://schemas.openxmlformats.org/officeDocument/2006/relationships/slide" Target="slides/slide5.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5" Type="http://schemas.openxmlformats.org/officeDocument/2006/relationships/slideMaster" Target="slideMasters/slideMaster1.xml"/><Relationship Id="rId19" Type="http://schemas.openxmlformats.org/officeDocument/2006/relationships/slide" Target="slides/slide12.xml"/><Relationship Id="rId6" Type="http://schemas.openxmlformats.org/officeDocument/2006/relationships/slideMaster" Target="slideMasters/slideMaster2.xml"/><Relationship Id="rId18" Type="http://schemas.openxmlformats.org/officeDocument/2006/relationships/slide" Target="slides/slide11.xml"/><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d02a9e59c9_2_75: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gd02a9e59c9_2_7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d042a3e358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d042a3e358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d02a9e59c9_2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d02a9e59c9_2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d02a9e59c9_2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d02a9e59c9_2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d02a9e59c9_2_119: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gd02a9e59c9_2_1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d02a9e59c9_2_95: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gd02a9e59c9_2_9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d02a9e59c9_2_84: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gd02a9e59c9_2_8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d02a9e59c9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d02a9e59c9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d042a3e358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d042a3e35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d042a3e358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d042a3e358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d02a9e59c9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d02a9e59c9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d02a9e59c9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d02a9e59c9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d02a9e59c9_2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d02a9e59c9_2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7" name="Shape 57"/>
        <p:cNvGrpSpPr/>
        <p:nvPr/>
      </p:nvGrpSpPr>
      <p:grpSpPr>
        <a:xfrm>
          <a:off x="0" y="0"/>
          <a:ext cx="0" cy="0"/>
          <a:chOff x="0" y="0"/>
          <a:chExt cx="0" cy="0"/>
        </a:xfrm>
      </p:grpSpPr>
      <p:sp>
        <p:nvSpPr>
          <p:cNvPr id="58" name="Google Shape;58;p14"/>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lvl1pPr lvl="0" algn="ctr">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59" name="Google Shape;59;p14"/>
          <p:cNvSpPr txBox="1"/>
          <p:nvPr>
            <p:ph idx="1" type="subTitle"/>
          </p:nvPr>
        </p:nvSpPr>
        <p:spPr>
          <a:xfrm>
            <a:off x="1143000" y="2701528"/>
            <a:ext cx="6858000" cy="1241821"/>
          </a:xfrm>
          <a:prstGeom prst="rect">
            <a:avLst/>
          </a:prstGeom>
          <a:noFill/>
          <a:ln>
            <a:noFill/>
          </a:ln>
        </p:spPr>
        <p:txBody>
          <a:bodyPr anchorCtr="0" anchor="t" bIns="34275" lIns="68575" spcFirstLastPara="1" rIns="68575" wrap="square" tIns="34275">
            <a:normAutofit/>
          </a:bodyPr>
          <a:lstStyle>
            <a:lvl1pPr lvl="0" algn="ctr">
              <a:lnSpc>
                <a:spcPct val="90000"/>
              </a:lnSpc>
              <a:spcBef>
                <a:spcPts val="800"/>
              </a:spcBef>
              <a:spcAft>
                <a:spcPts val="0"/>
              </a:spcAft>
              <a:buClr>
                <a:schemeClr val="dk1"/>
              </a:buClr>
              <a:buSzPts val="1800"/>
              <a:buNone/>
              <a:defRPr sz="1800"/>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sp>
        <p:nvSpPr>
          <p:cNvPr id="60" name="Google Shape;60;p14"/>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1" name="Google Shape;61;p14"/>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2" name="Google Shape;62;p14"/>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3" name="Shape 63"/>
        <p:cNvGrpSpPr/>
        <p:nvPr/>
      </p:nvGrpSpPr>
      <p:grpSpPr>
        <a:xfrm>
          <a:off x="0" y="0"/>
          <a:ext cx="0" cy="0"/>
          <a:chOff x="0" y="0"/>
          <a:chExt cx="0" cy="0"/>
        </a:xfrm>
      </p:grpSpPr>
      <p:sp>
        <p:nvSpPr>
          <p:cNvPr id="64" name="Google Shape;64;p15"/>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65" name="Google Shape;65;p15"/>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66" name="Google Shape;66;p15"/>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7" name="Google Shape;67;p15"/>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8" name="Google Shape;68;p15"/>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9" name="Shape 69"/>
        <p:cNvGrpSpPr/>
        <p:nvPr/>
      </p:nvGrpSpPr>
      <p:grpSpPr>
        <a:xfrm>
          <a:off x="0" y="0"/>
          <a:ext cx="0" cy="0"/>
          <a:chOff x="0" y="0"/>
          <a:chExt cx="0" cy="0"/>
        </a:xfrm>
      </p:grpSpPr>
      <p:sp>
        <p:nvSpPr>
          <p:cNvPr id="70" name="Google Shape;70;p16"/>
          <p:cNvSpPr txBox="1"/>
          <p:nvPr>
            <p:ph type="title"/>
          </p:nvPr>
        </p:nvSpPr>
        <p:spPr>
          <a:xfrm>
            <a:off x="623888" y="1282304"/>
            <a:ext cx="7886700" cy="2139553"/>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1" name="Google Shape;71;p16"/>
          <p:cNvSpPr txBox="1"/>
          <p:nvPr>
            <p:ph idx="1" type="body"/>
          </p:nvPr>
        </p:nvSpPr>
        <p:spPr>
          <a:xfrm>
            <a:off x="623888" y="3442097"/>
            <a:ext cx="7886700" cy="112514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rgbClr val="888888"/>
              </a:buClr>
              <a:buSzPts val="1800"/>
              <a:buNone/>
              <a:defRPr sz="1800">
                <a:solidFill>
                  <a:srgbClr val="888888"/>
                </a:solidFill>
              </a:defRPr>
            </a:lvl1pPr>
            <a:lvl2pPr indent="-228600" lvl="1" marL="914400" algn="l">
              <a:lnSpc>
                <a:spcPct val="90000"/>
              </a:lnSpc>
              <a:spcBef>
                <a:spcPts val="400"/>
              </a:spcBef>
              <a:spcAft>
                <a:spcPts val="0"/>
              </a:spcAft>
              <a:buClr>
                <a:srgbClr val="888888"/>
              </a:buClr>
              <a:buSzPts val="1500"/>
              <a:buNone/>
              <a:defRPr sz="1500">
                <a:solidFill>
                  <a:srgbClr val="888888"/>
                </a:solidFill>
              </a:defRPr>
            </a:lvl2pPr>
            <a:lvl3pPr indent="-228600" lvl="2" marL="1371600" algn="l">
              <a:lnSpc>
                <a:spcPct val="90000"/>
              </a:lnSpc>
              <a:spcBef>
                <a:spcPts val="400"/>
              </a:spcBef>
              <a:spcAft>
                <a:spcPts val="0"/>
              </a:spcAft>
              <a:buClr>
                <a:srgbClr val="888888"/>
              </a:buClr>
              <a:buSzPts val="1400"/>
              <a:buNone/>
              <a:defRPr sz="1400">
                <a:solidFill>
                  <a:srgbClr val="888888"/>
                </a:solidFill>
              </a:defRPr>
            </a:lvl3pPr>
            <a:lvl4pPr indent="-228600" lvl="3" marL="1828800" algn="l">
              <a:lnSpc>
                <a:spcPct val="90000"/>
              </a:lnSpc>
              <a:spcBef>
                <a:spcPts val="400"/>
              </a:spcBef>
              <a:spcAft>
                <a:spcPts val="0"/>
              </a:spcAft>
              <a:buClr>
                <a:srgbClr val="888888"/>
              </a:buClr>
              <a:buSzPts val="1200"/>
              <a:buNone/>
              <a:defRPr sz="1200">
                <a:solidFill>
                  <a:srgbClr val="888888"/>
                </a:solidFill>
              </a:defRPr>
            </a:lvl4pPr>
            <a:lvl5pPr indent="-228600" lvl="4" marL="2286000" algn="l">
              <a:lnSpc>
                <a:spcPct val="90000"/>
              </a:lnSpc>
              <a:spcBef>
                <a:spcPts val="400"/>
              </a:spcBef>
              <a:spcAft>
                <a:spcPts val="0"/>
              </a:spcAft>
              <a:buClr>
                <a:srgbClr val="888888"/>
              </a:buClr>
              <a:buSzPts val="1200"/>
              <a:buNone/>
              <a:defRPr sz="1200">
                <a:solidFill>
                  <a:srgbClr val="888888"/>
                </a:solidFill>
              </a:defRPr>
            </a:lvl5pPr>
            <a:lvl6pPr indent="-228600" lvl="5" marL="2743200" algn="l">
              <a:lnSpc>
                <a:spcPct val="90000"/>
              </a:lnSpc>
              <a:spcBef>
                <a:spcPts val="400"/>
              </a:spcBef>
              <a:spcAft>
                <a:spcPts val="0"/>
              </a:spcAft>
              <a:buClr>
                <a:srgbClr val="888888"/>
              </a:buClr>
              <a:buSzPts val="1200"/>
              <a:buNone/>
              <a:defRPr sz="1200">
                <a:solidFill>
                  <a:srgbClr val="888888"/>
                </a:solidFill>
              </a:defRPr>
            </a:lvl6pPr>
            <a:lvl7pPr indent="-228600" lvl="6" marL="3200400" algn="l">
              <a:lnSpc>
                <a:spcPct val="90000"/>
              </a:lnSpc>
              <a:spcBef>
                <a:spcPts val="400"/>
              </a:spcBef>
              <a:spcAft>
                <a:spcPts val="0"/>
              </a:spcAft>
              <a:buClr>
                <a:srgbClr val="888888"/>
              </a:buClr>
              <a:buSzPts val="1200"/>
              <a:buNone/>
              <a:defRPr sz="1200">
                <a:solidFill>
                  <a:srgbClr val="888888"/>
                </a:solidFill>
              </a:defRPr>
            </a:lvl7pPr>
            <a:lvl8pPr indent="-228600" lvl="7" marL="3657600" algn="l">
              <a:lnSpc>
                <a:spcPct val="90000"/>
              </a:lnSpc>
              <a:spcBef>
                <a:spcPts val="400"/>
              </a:spcBef>
              <a:spcAft>
                <a:spcPts val="0"/>
              </a:spcAft>
              <a:buClr>
                <a:srgbClr val="888888"/>
              </a:buClr>
              <a:buSzPts val="1200"/>
              <a:buNone/>
              <a:defRPr sz="1200">
                <a:solidFill>
                  <a:srgbClr val="888888"/>
                </a:solidFill>
              </a:defRPr>
            </a:lvl8pPr>
            <a:lvl9pPr indent="-228600" lvl="8" marL="4114800" algn="l">
              <a:lnSpc>
                <a:spcPct val="90000"/>
              </a:lnSpc>
              <a:spcBef>
                <a:spcPts val="400"/>
              </a:spcBef>
              <a:spcAft>
                <a:spcPts val="0"/>
              </a:spcAft>
              <a:buClr>
                <a:srgbClr val="888888"/>
              </a:buClr>
              <a:buSzPts val="1200"/>
              <a:buNone/>
              <a:defRPr sz="1200">
                <a:solidFill>
                  <a:srgbClr val="888888"/>
                </a:solidFill>
              </a:defRPr>
            </a:lvl9pPr>
          </a:lstStyle>
          <a:p/>
        </p:txBody>
      </p:sp>
      <p:sp>
        <p:nvSpPr>
          <p:cNvPr id="72" name="Google Shape;72;p16"/>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3" name="Google Shape;73;p16"/>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4" name="Google Shape;74;p16"/>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5" name="Shape 75"/>
        <p:cNvGrpSpPr/>
        <p:nvPr/>
      </p:nvGrpSpPr>
      <p:grpSpPr>
        <a:xfrm>
          <a:off x="0" y="0"/>
          <a:ext cx="0" cy="0"/>
          <a:chOff x="0" y="0"/>
          <a:chExt cx="0" cy="0"/>
        </a:xfrm>
      </p:grpSpPr>
      <p:sp>
        <p:nvSpPr>
          <p:cNvPr id="76" name="Google Shape;76;p17"/>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7" name="Google Shape;77;p17"/>
          <p:cNvSpPr txBox="1"/>
          <p:nvPr>
            <p:ph idx="1" type="body"/>
          </p:nvPr>
        </p:nvSpPr>
        <p:spPr>
          <a:xfrm>
            <a:off x="628650" y="1369219"/>
            <a:ext cx="38862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78" name="Google Shape;78;p17"/>
          <p:cNvSpPr txBox="1"/>
          <p:nvPr>
            <p:ph idx="2" type="body"/>
          </p:nvPr>
        </p:nvSpPr>
        <p:spPr>
          <a:xfrm>
            <a:off x="4629150" y="1369219"/>
            <a:ext cx="38862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79" name="Google Shape;79;p17"/>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0" name="Google Shape;80;p17"/>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1" name="Google Shape;81;p17"/>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82" name="Shape 82"/>
        <p:cNvGrpSpPr/>
        <p:nvPr/>
      </p:nvGrpSpPr>
      <p:grpSpPr>
        <a:xfrm>
          <a:off x="0" y="0"/>
          <a:ext cx="0" cy="0"/>
          <a:chOff x="0" y="0"/>
          <a:chExt cx="0" cy="0"/>
        </a:xfrm>
      </p:grpSpPr>
      <p:sp>
        <p:nvSpPr>
          <p:cNvPr id="83" name="Google Shape;83;p18"/>
          <p:cNvSpPr txBox="1"/>
          <p:nvPr>
            <p:ph type="title"/>
          </p:nvPr>
        </p:nvSpPr>
        <p:spPr>
          <a:xfrm>
            <a:off x="629841"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84" name="Google Shape;84;p18"/>
          <p:cNvSpPr txBox="1"/>
          <p:nvPr>
            <p:ph idx="1" type="body"/>
          </p:nvPr>
        </p:nvSpPr>
        <p:spPr>
          <a:xfrm>
            <a:off x="629841" y="1260872"/>
            <a:ext cx="3868340" cy="617934"/>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85" name="Google Shape;85;p18"/>
          <p:cNvSpPr txBox="1"/>
          <p:nvPr>
            <p:ph idx="2" type="body"/>
          </p:nvPr>
        </p:nvSpPr>
        <p:spPr>
          <a:xfrm>
            <a:off x="629841" y="1878806"/>
            <a:ext cx="3868340" cy="2763441"/>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6" name="Google Shape;86;p18"/>
          <p:cNvSpPr txBox="1"/>
          <p:nvPr>
            <p:ph idx="3" type="body"/>
          </p:nvPr>
        </p:nvSpPr>
        <p:spPr>
          <a:xfrm>
            <a:off x="4629150" y="1260872"/>
            <a:ext cx="3887391" cy="617934"/>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87" name="Google Shape;87;p18"/>
          <p:cNvSpPr txBox="1"/>
          <p:nvPr>
            <p:ph idx="4" type="body"/>
          </p:nvPr>
        </p:nvSpPr>
        <p:spPr>
          <a:xfrm>
            <a:off x="4629150" y="1878806"/>
            <a:ext cx="3887391" cy="2763441"/>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8" name="Google Shape;88;p18"/>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9" name="Google Shape;89;p18"/>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0" name="Google Shape;90;p18"/>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1" name="Shape 91"/>
        <p:cNvGrpSpPr/>
        <p:nvPr/>
      </p:nvGrpSpPr>
      <p:grpSpPr>
        <a:xfrm>
          <a:off x="0" y="0"/>
          <a:ext cx="0" cy="0"/>
          <a:chOff x="0" y="0"/>
          <a:chExt cx="0" cy="0"/>
        </a:xfrm>
      </p:grpSpPr>
      <p:sp>
        <p:nvSpPr>
          <p:cNvPr id="92" name="Google Shape;92;p19"/>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93" name="Google Shape;93;p19"/>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4" name="Google Shape;94;p19"/>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5" name="Google Shape;95;p19"/>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6" name="Shape 96"/>
        <p:cNvGrpSpPr/>
        <p:nvPr/>
      </p:nvGrpSpPr>
      <p:grpSpPr>
        <a:xfrm>
          <a:off x="0" y="0"/>
          <a:ext cx="0" cy="0"/>
          <a:chOff x="0" y="0"/>
          <a:chExt cx="0" cy="0"/>
        </a:xfrm>
      </p:grpSpPr>
      <p:sp>
        <p:nvSpPr>
          <p:cNvPr id="97" name="Google Shape;97;p20"/>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8" name="Google Shape;98;p20"/>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9" name="Google Shape;99;p20"/>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00" name="Shape 100"/>
        <p:cNvGrpSpPr/>
        <p:nvPr/>
      </p:nvGrpSpPr>
      <p:grpSpPr>
        <a:xfrm>
          <a:off x="0" y="0"/>
          <a:ext cx="0" cy="0"/>
          <a:chOff x="0" y="0"/>
          <a:chExt cx="0" cy="0"/>
        </a:xfrm>
      </p:grpSpPr>
      <p:sp>
        <p:nvSpPr>
          <p:cNvPr id="101" name="Google Shape;101;p21"/>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02" name="Google Shape;102;p21"/>
          <p:cNvSpPr txBox="1"/>
          <p:nvPr>
            <p:ph idx="1" type="body"/>
          </p:nvPr>
        </p:nvSpPr>
        <p:spPr>
          <a:xfrm>
            <a:off x="3887391" y="740569"/>
            <a:ext cx="4629150" cy="3655219"/>
          </a:xfrm>
          <a:prstGeom prst="rect">
            <a:avLst/>
          </a:prstGeom>
          <a:noFill/>
          <a:ln>
            <a:noFill/>
          </a:ln>
        </p:spPr>
        <p:txBody>
          <a:bodyPr anchorCtr="0" anchor="t" bIns="34275" lIns="68575" spcFirstLastPara="1" rIns="68575" wrap="square" tIns="34275">
            <a:normAutofit/>
          </a:bodyPr>
          <a:lstStyle>
            <a:lvl1pPr indent="-381000" lvl="0" marL="457200" algn="l">
              <a:lnSpc>
                <a:spcPct val="90000"/>
              </a:lnSpc>
              <a:spcBef>
                <a:spcPts val="800"/>
              </a:spcBef>
              <a:spcAft>
                <a:spcPts val="0"/>
              </a:spcAft>
              <a:buClr>
                <a:schemeClr val="dk1"/>
              </a:buClr>
              <a:buSzPts val="2400"/>
              <a:buChar char="•"/>
              <a:defRPr sz="2400"/>
            </a:lvl1pPr>
            <a:lvl2pPr indent="-361950" lvl="1" marL="914400" algn="l">
              <a:lnSpc>
                <a:spcPct val="90000"/>
              </a:lnSpc>
              <a:spcBef>
                <a:spcPts val="400"/>
              </a:spcBef>
              <a:spcAft>
                <a:spcPts val="0"/>
              </a:spcAft>
              <a:buClr>
                <a:schemeClr val="dk1"/>
              </a:buClr>
              <a:buSzPts val="2100"/>
              <a:buChar char="•"/>
              <a:defRPr sz="2100"/>
            </a:lvl2pPr>
            <a:lvl3pPr indent="-342900" lvl="2" marL="1371600" algn="l">
              <a:lnSpc>
                <a:spcPct val="90000"/>
              </a:lnSpc>
              <a:spcBef>
                <a:spcPts val="400"/>
              </a:spcBef>
              <a:spcAft>
                <a:spcPts val="0"/>
              </a:spcAft>
              <a:buClr>
                <a:schemeClr val="dk1"/>
              </a:buClr>
              <a:buSzPts val="1800"/>
              <a:buChar char="•"/>
              <a:defRPr sz="1800"/>
            </a:lvl3pPr>
            <a:lvl4pPr indent="-323850" lvl="3" marL="1828800" algn="l">
              <a:lnSpc>
                <a:spcPct val="90000"/>
              </a:lnSpc>
              <a:spcBef>
                <a:spcPts val="400"/>
              </a:spcBef>
              <a:spcAft>
                <a:spcPts val="0"/>
              </a:spcAft>
              <a:buClr>
                <a:schemeClr val="dk1"/>
              </a:buClr>
              <a:buSzPts val="1500"/>
              <a:buChar char="•"/>
              <a:defRPr sz="1500"/>
            </a:lvl4pPr>
            <a:lvl5pPr indent="-323850" lvl="4" marL="2286000" algn="l">
              <a:lnSpc>
                <a:spcPct val="90000"/>
              </a:lnSpc>
              <a:spcBef>
                <a:spcPts val="400"/>
              </a:spcBef>
              <a:spcAft>
                <a:spcPts val="0"/>
              </a:spcAft>
              <a:buClr>
                <a:schemeClr val="dk1"/>
              </a:buClr>
              <a:buSzPts val="1500"/>
              <a:buChar char="•"/>
              <a:defRPr sz="1500"/>
            </a:lvl5pPr>
            <a:lvl6pPr indent="-323850" lvl="5" marL="2743200" algn="l">
              <a:lnSpc>
                <a:spcPct val="90000"/>
              </a:lnSpc>
              <a:spcBef>
                <a:spcPts val="400"/>
              </a:spcBef>
              <a:spcAft>
                <a:spcPts val="0"/>
              </a:spcAft>
              <a:buClr>
                <a:schemeClr val="dk1"/>
              </a:buClr>
              <a:buSzPts val="1500"/>
              <a:buChar char="•"/>
              <a:defRPr sz="1500"/>
            </a:lvl6pPr>
            <a:lvl7pPr indent="-323850" lvl="6" marL="3200400" algn="l">
              <a:lnSpc>
                <a:spcPct val="90000"/>
              </a:lnSpc>
              <a:spcBef>
                <a:spcPts val="400"/>
              </a:spcBef>
              <a:spcAft>
                <a:spcPts val="0"/>
              </a:spcAft>
              <a:buClr>
                <a:schemeClr val="dk1"/>
              </a:buClr>
              <a:buSzPts val="1500"/>
              <a:buChar char="•"/>
              <a:defRPr sz="1500"/>
            </a:lvl7pPr>
            <a:lvl8pPr indent="-323850" lvl="7" marL="3657600" algn="l">
              <a:lnSpc>
                <a:spcPct val="90000"/>
              </a:lnSpc>
              <a:spcBef>
                <a:spcPts val="400"/>
              </a:spcBef>
              <a:spcAft>
                <a:spcPts val="0"/>
              </a:spcAft>
              <a:buClr>
                <a:schemeClr val="dk1"/>
              </a:buClr>
              <a:buSzPts val="1500"/>
              <a:buChar char="•"/>
              <a:defRPr sz="1500"/>
            </a:lvl8pPr>
            <a:lvl9pPr indent="-323850" lvl="8" marL="4114800" algn="l">
              <a:lnSpc>
                <a:spcPct val="90000"/>
              </a:lnSpc>
              <a:spcBef>
                <a:spcPts val="400"/>
              </a:spcBef>
              <a:spcAft>
                <a:spcPts val="0"/>
              </a:spcAft>
              <a:buClr>
                <a:schemeClr val="dk1"/>
              </a:buClr>
              <a:buSzPts val="1500"/>
              <a:buChar char="•"/>
              <a:defRPr sz="1500"/>
            </a:lvl9pPr>
          </a:lstStyle>
          <a:p/>
        </p:txBody>
      </p:sp>
      <p:sp>
        <p:nvSpPr>
          <p:cNvPr id="103" name="Google Shape;103;p21"/>
          <p:cNvSpPr txBox="1"/>
          <p:nvPr>
            <p:ph idx="2" type="body"/>
          </p:nvPr>
        </p:nvSpPr>
        <p:spPr>
          <a:xfrm>
            <a:off x="629841" y="1543050"/>
            <a:ext cx="2949178" cy="2858691"/>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04" name="Google Shape;104;p21"/>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5" name="Google Shape;105;p21"/>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6" name="Google Shape;106;p21"/>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07" name="Shape 107"/>
        <p:cNvGrpSpPr/>
        <p:nvPr/>
      </p:nvGrpSpPr>
      <p:grpSpPr>
        <a:xfrm>
          <a:off x="0" y="0"/>
          <a:ext cx="0" cy="0"/>
          <a:chOff x="0" y="0"/>
          <a:chExt cx="0" cy="0"/>
        </a:xfrm>
      </p:grpSpPr>
      <p:sp>
        <p:nvSpPr>
          <p:cNvPr id="108" name="Google Shape;108;p22"/>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09" name="Google Shape;109;p22"/>
          <p:cNvSpPr/>
          <p:nvPr>
            <p:ph idx="2" type="pic"/>
          </p:nvPr>
        </p:nvSpPr>
        <p:spPr>
          <a:xfrm>
            <a:off x="3887391" y="740569"/>
            <a:ext cx="4629150" cy="3655219"/>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rtl="0" algn="l">
              <a:lnSpc>
                <a:spcPct val="90000"/>
              </a:lnSpc>
              <a:spcBef>
                <a:spcPts val="400"/>
              </a:spcBef>
              <a:spcAft>
                <a:spcPts val="0"/>
              </a:spcAft>
              <a:buClr>
                <a:schemeClr val="dk1"/>
              </a:buClr>
              <a:buSzPts val="2100"/>
              <a:buFont typeface="Arial"/>
              <a:buNone/>
              <a:defRPr b="0" i="0" sz="2100" u="none" cap="none" strike="noStrike">
                <a:solidFill>
                  <a:schemeClr val="dk1"/>
                </a:solidFill>
                <a:latin typeface="Calibri"/>
                <a:ea typeface="Calibri"/>
                <a:cs typeface="Calibri"/>
                <a:sym typeface="Calibri"/>
              </a:defRPr>
            </a:lvl2pPr>
            <a:lvl3pPr lvl="2" marR="0" rtl="0" algn="l">
              <a:lnSpc>
                <a:spcPct val="90000"/>
              </a:lnSpc>
              <a:spcBef>
                <a:spcPts val="4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4pPr>
            <a:lvl5pPr lvl="4"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5pPr>
            <a:lvl6pPr lvl="5"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6pPr>
            <a:lvl7pPr lvl="6"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7pPr>
            <a:lvl8pPr lvl="7"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8pPr>
            <a:lvl9pPr lvl="8"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9pPr>
          </a:lstStyle>
          <a:p/>
        </p:txBody>
      </p:sp>
      <p:sp>
        <p:nvSpPr>
          <p:cNvPr id="110" name="Google Shape;110;p22"/>
          <p:cNvSpPr txBox="1"/>
          <p:nvPr>
            <p:ph idx="1" type="body"/>
          </p:nvPr>
        </p:nvSpPr>
        <p:spPr>
          <a:xfrm>
            <a:off x="629841" y="1543050"/>
            <a:ext cx="2949178" cy="2858691"/>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11" name="Google Shape;111;p22"/>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2" name="Google Shape;112;p22"/>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3" name="Google Shape;113;p22"/>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14" name="Shape 114"/>
        <p:cNvGrpSpPr/>
        <p:nvPr/>
      </p:nvGrpSpPr>
      <p:grpSpPr>
        <a:xfrm>
          <a:off x="0" y="0"/>
          <a:ext cx="0" cy="0"/>
          <a:chOff x="0" y="0"/>
          <a:chExt cx="0" cy="0"/>
        </a:xfrm>
      </p:grpSpPr>
      <p:sp>
        <p:nvSpPr>
          <p:cNvPr id="115" name="Google Shape;115;p23"/>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16" name="Google Shape;116;p23"/>
          <p:cNvSpPr txBox="1"/>
          <p:nvPr>
            <p:ph idx="1" type="body"/>
          </p:nvPr>
        </p:nvSpPr>
        <p:spPr>
          <a:xfrm rot="5400000">
            <a:off x="2940248" y="-942379"/>
            <a:ext cx="3263504" cy="78867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17" name="Google Shape;117;p23"/>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8" name="Google Shape;118;p23"/>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9" name="Google Shape;119;p23"/>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20" name="Shape 120"/>
        <p:cNvGrpSpPr/>
        <p:nvPr/>
      </p:nvGrpSpPr>
      <p:grpSpPr>
        <a:xfrm>
          <a:off x="0" y="0"/>
          <a:ext cx="0" cy="0"/>
          <a:chOff x="0" y="0"/>
          <a:chExt cx="0" cy="0"/>
        </a:xfrm>
      </p:grpSpPr>
      <p:sp>
        <p:nvSpPr>
          <p:cNvPr id="121" name="Google Shape;121;p24"/>
          <p:cNvSpPr txBox="1"/>
          <p:nvPr>
            <p:ph type="title"/>
          </p:nvPr>
        </p:nvSpPr>
        <p:spPr>
          <a:xfrm rot="5400000">
            <a:off x="5350073" y="1467446"/>
            <a:ext cx="4358879" cy="1971675"/>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22" name="Google Shape;122;p24"/>
          <p:cNvSpPr txBox="1"/>
          <p:nvPr>
            <p:ph idx="1" type="body"/>
          </p:nvPr>
        </p:nvSpPr>
        <p:spPr>
          <a:xfrm rot="5400000">
            <a:off x="1349573" y="-447079"/>
            <a:ext cx="4358879" cy="5800725"/>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23" name="Google Shape;123;p24"/>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4" name="Google Shape;124;p24"/>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5" name="Google Shape;125;p24"/>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ECEEA"/>
            </a:gs>
            <a:gs pos="6250">
              <a:srgbClr val="BECEEA"/>
            </a:gs>
            <a:gs pos="6624">
              <a:srgbClr val="B5C7E7"/>
            </a:gs>
            <a:gs pos="35000">
              <a:schemeClr val="lt1"/>
            </a:gs>
            <a:gs pos="60000">
              <a:srgbClr val="F5F7FC"/>
            </a:gs>
            <a:gs pos="100000">
              <a:srgbClr val="D1DCF0"/>
            </a:gs>
          </a:gsLst>
          <a:path path="circle">
            <a:fillToRect r="100%" t="100%"/>
          </a:path>
          <a:tileRect b="-100%" l="-100%"/>
        </a:gra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52" name="Google Shape;52;p13"/>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53" name="Google Shape;53;p13"/>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54" name="Google Shape;54;p13"/>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marR="0" rtl="0" algn="ctr">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55" name="Google Shape;55;p13"/>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rgbClr val="888888"/>
                </a:solidFill>
                <a:latin typeface="Calibri"/>
                <a:ea typeface="Calibri"/>
                <a:cs typeface="Calibri"/>
                <a:sym typeface="Calibri"/>
              </a:defRPr>
            </a:lvl1pPr>
            <a:lvl2pPr indent="0" lvl="1" marL="0" marR="0" rtl="0" algn="r">
              <a:spcBef>
                <a:spcPts val="0"/>
              </a:spcBef>
              <a:buNone/>
              <a:defRPr b="0" i="0" sz="900" u="none" cap="none" strike="noStrike">
                <a:solidFill>
                  <a:srgbClr val="888888"/>
                </a:solidFill>
                <a:latin typeface="Calibri"/>
                <a:ea typeface="Calibri"/>
                <a:cs typeface="Calibri"/>
                <a:sym typeface="Calibri"/>
              </a:defRPr>
            </a:lvl2pPr>
            <a:lvl3pPr indent="0" lvl="2" marL="0" marR="0" rtl="0" algn="r">
              <a:spcBef>
                <a:spcPts val="0"/>
              </a:spcBef>
              <a:buNone/>
              <a:defRPr b="0" i="0" sz="900" u="none" cap="none" strike="noStrike">
                <a:solidFill>
                  <a:srgbClr val="888888"/>
                </a:solidFill>
                <a:latin typeface="Calibri"/>
                <a:ea typeface="Calibri"/>
                <a:cs typeface="Calibri"/>
                <a:sym typeface="Calibri"/>
              </a:defRPr>
            </a:lvl3pPr>
            <a:lvl4pPr indent="0" lvl="3" marL="0" marR="0" rtl="0" algn="r">
              <a:spcBef>
                <a:spcPts val="0"/>
              </a:spcBef>
              <a:buNone/>
              <a:defRPr b="0" i="0" sz="900" u="none" cap="none" strike="noStrike">
                <a:solidFill>
                  <a:srgbClr val="888888"/>
                </a:solidFill>
                <a:latin typeface="Calibri"/>
                <a:ea typeface="Calibri"/>
                <a:cs typeface="Calibri"/>
                <a:sym typeface="Calibri"/>
              </a:defRPr>
            </a:lvl4pPr>
            <a:lvl5pPr indent="0" lvl="4" marL="0" marR="0" rtl="0" algn="r">
              <a:spcBef>
                <a:spcPts val="0"/>
              </a:spcBef>
              <a:buNone/>
              <a:defRPr b="0" i="0" sz="900" u="none" cap="none" strike="noStrike">
                <a:solidFill>
                  <a:srgbClr val="888888"/>
                </a:solidFill>
                <a:latin typeface="Calibri"/>
                <a:ea typeface="Calibri"/>
                <a:cs typeface="Calibri"/>
                <a:sym typeface="Calibri"/>
              </a:defRPr>
            </a:lvl5pPr>
            <a:lvl6pPr indent="0" lvl="5" marL="0" marR="0" rtl="0" algn="r">
              <a:spcBef>
                <a:spcPts val="0"/>
              </a:spcBef>
              <a:buNone/>
              <a:defRPr b="0" i="0" sz="900" u="none" cap="none" strike="noStrike">
                <a:solidFill>
                  <a:srgbClr val="888888"/>
                </a:solidFill>
                <a:latin typeface="Calibri"/>
                <a:ea typeface="Calibri"/>
                <a:cs typeface="Calibri"/>
                <a:sym typeface="Calibri"/>
              </a:defRPr>
            </a:lvl6pPr>
            <a:lvl7pPr indent="0" lvl="6" marL="0" marR="0" rtl="0" algn="r">
              <a:spcBef>
                <a:spcPts val="0"/>
              </a:spcBef>
              <a:buNone/>
              <a:defRPr b="0" i="0" sz="900" u="none" cap="none" strike="noStrike">
                <a:solidFill>
                  <a:srgbClr val="888888"/>
                </a:solidFill>
                <a:latin typeface="Calibri"/>
                <a:ea typeface="Calibri"/>
                <a:cs typeface="Calibri"/>
                <a:sym typeface="Calibri"/>
              </a:defRPr>
            </a:lvl7pPr>
            <a:lvl8pPr indent="0" lvl="7" marL="0" marR="0" rtl="0" algn="r">
              <a:spcBef>
                <a:spcPts val="0"/>
              </a:spcBef>
              <a:buNone/>
              <a:defRPr b="0" i="0" sz="900" u="none" cap="none" strike="noStrike">
                <a:solidFill>
                  <a:srgbClr val="888888"/>
                </a:solidFill>
                <a:latin typeface="Calibri"/>
                <a:ea typeface="Calibri"/>
                <a:cs typeface="Calibri"/>
                <a:sym typeface="Calibri"/>
              </a:defRPr>
            </a:lvl8pPr>
            <a:lvl9pPr indent="0" lvl="8" marL="0" marR="0" rtl="0" algn="r">
              <a:spcBef>
                <a:spcPts val="0"/>
              </a:spcBef>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56" name="Google Shape;56;p13"/>
          <p:cNvSpPr txBox="1"/>
          <p:nvPr/>
        </p:nvSpPr>
        <p:spPr>
          <a:xfrm>
            <a:off x="492800" y="559650"/>
            <a:ext cx="8132400" cy="437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3.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hyperlink" Target="https://www.sciencedirect.com/science/article/pii/S1319157820304134"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hyperlink" Target="https://journalofbigdata.springeropen.com/articles/10.1186/s40537-019-0175-6" TargetMode="External"/><Relationship Id="rId4" Type="http://schemas.openxmlformats.org/officeDocument/2006/relationships/hyperlink" Target="https://ieeexplore.ieee.org/document/8748992" TargetMode="External"/><Relationship Id="rId5" Type="http://schemas.openxmlformats.org/officeDocument/2006/relationships/hyperlink" Target="https://bmcendocrdisord.biomedcentral.com/articles/10.1186/s12902-019-0436-6"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5"/>
          <p:cNvSpPr/>
          <p:nvPr/>
        </p:nvSpPr>
        <p:spPr>
          <a:xfrm>
            <a:off x="0" y="4935682"/>
            <a:ext cx="9144000" cy="207818"/>
          </a:xfrm>
          <a:prstGeom prst="rect">
            <a:avLst/>
          </a:prstGeom>
          <a:gradFill>
            <a:gsLst>
              <a:gs pos="0">
                <a:srgbClr val="3864B2"/>
              </a:gs>
              <a:gs pos="23000">
                <a:srgbClr val="3864B2"/>
              </a:gs>
              <a:gs pos="69000">
                <a:srgbClr val="2F5496"/>
              </a:gs>
              <a:gs pos="97000">
                <a:srgbClr val="2C4E8C"/>
              </a:gs>
              <a:gs pos="100000">
                <a:srgbClr val="2C4E8C"/>
              </a:gs>
            </a:gsLst>
            <a:path path="circle">
              <a:fillToRect b="50%" l="50%" r="50%" t="50%"/>
            </a:path>
            <a:tileRect/>
          </a:gra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b="1" i="0" lang="en" sz="1500" u="none" cap="none" strike="noStrike">
                <a:solidFill>
                  <a:srgbClr val="FFFFFF"/>
                </a:solidFill>
                <a:latin typeface="Times New Roman"/>
                <a:ea typeface="Times New Roman"/>
                <a:cs typeface="Times New Roman"/>
                <a:sym typeface="Times New Roman"/>
              </a:rPr>
              <a:t>BVRIT HYDERABAD College of Engineering for Women</a:t>
            </a:r>
            <a:endParaRPr sz="1100"/>
          </a:p>
        </p:txBody>
      </p:sp>
      <p:sp>
        <p:nvSpPr>
          <p:cNvPr id="131" name="Google Shape;131;p25"/>
          <p:cNvSpPr/>
          <p:nvPr/>
        </p:nvSpPr>
        <p:spPr>
          <a:xfrm>
            <a:off x="0" y="658501"/>
            <a:ext cx="9144000" cy="48080"/>
          </a:xfrm>
          <a:prstGeom prst="rect">
            <a:avLst/>
          </a:prstGeom>
          <a:gradFill>
            <a:gsLst>
              <a:gs pos="0">
                <a:srgbClr val="3864B2"/>
              </a:gs>
              <a:gs pos="23000">
                <a:srgbClr val="3864B2"/>
              </a:gs>
              <a:gs pos="69000">
                <a:srgbClr val="2F5496"/>
              </a:gs>
              <a:gs pos="97000">
                <a:srgbClr val="2C4E8C"/>
              </a:gs>
              <a:gs pos="100000">
                <a:srgbClr val="2C4E8C"/>
              </a:gs>
            </a:gsLst>
            <a:path path="circle">
              <a:fillToRect b="50%" l="50%" r="50%" t="50%"/>
            </a:path>
            <a:tileRect/>
          </a:gra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1" i="0" sz="1500" u="none" cap="none" strike="noStrike">
              <a:solidFill>
                <a:srgbClr val="FFFFFF"/>
              </a:solidFill>
              <a:latin typeface="Times New Roman"/>
              <a:ea typeface="Times New Roman"/>
              <a:cs typeface="Times New Roman"/>
              <a:sym typeface="Times New Roman"/>
            </a:endParaRPr>
          </a:p>
        </p:txBody>
      </p:sp>
      <p:pic>
        <p:nvPicPr>
          <p:cNvPr id="132" name="Google Shape;132;p25"/>
          <p:cNvPicPr preferRelativeResize="0"/>
          <p:nvPr/>
        </p:nvPicPr>
        <p:blipFill rotWithShape="1">
          <a:blip r:embed="rId3">
            <a:alphaModFix/>
          </a:blip>
          <a:srcRect b="0" l="0" r="0" t="0"/>
          <a:stretch/>
        </p:blipFill>
        <p:spPr>
          <a:xfrm>
            <a:off x="8297576" y="-47413"/>
            <a:ext cx="806585" cy="806585"/>
          </a:xfrm>
          <a:prstGeom prst="rect">
            <a:avLst/>
          </a:prstGeom>
          <a:noFill/>
          <a:ln>
            <a:noFill/>
          </a:ln>
        </p:spPr>
      </p:pic>
      <p:sp>
        <p:nvSpPr>
          <p:cNvPr id="133" name="Google Shape;133;p25"/>
          <p:cNvSpPr txBox="1"/>
          <p:nvPr/>
        </p:nvSpPr>
        <p:spPr>
          <a:xfrm>
            <a:off x="156005" y="908015"/>
            <a:ext cx="8988000" cy="3563400"/>
          </a:xfrm>
          <a:prstGeom prst="rect">
            <a:avLst/>
          </a:prstGeom>
          <a:noFill/>
          <a:ln>
            <a:noFill/>
          </a:ln>
        </p:spPr>
        <p:txBody>
          <a:bodyPr anchorCtr="0" anchor="t" bIns="34275" lIns="68575" spcFirstLastPara="1" rIns="68575" wrap="square" tIns="34275">
            <a:spAutoFit/>
          </a:bodyPr>
          <a:lstStyle/>
          <a:p>
            <a:pPr indent="0" lvl="0" marL="0" rtl="0" algn="ctr">
              <a:spcBef>
                <a:spcPts val="0"/>
              </a:spcBef>
              <a:spcAft>
                <a:spcPts val="0"/>
              </a:spcAft>
              <a:buSzPts val="3111"/>
              <a:buNone/>
            </a:pPr>
            <a:r>
              <a:rPr b="1" lang="en" sz="2000">
                <a:solidFill>
                  <a:schemeClr val="dk1"/>
                </a:solidFill>
                <a:latin typeface="Times New Roman"/>
                <a:ea typeface="Times New Roman"/>
                <a:cs typeface="Times New Roman"/>
                <a:sym typeface="Times New Roman"/>
              </a:rPr>
              <a:t>Early prediction of Diabetes Mellitus using intensive care data </a:t>
            </a:r>
            <a:endParaRPr b="1" sz="2000">
              <a:solidFill>
                <a:schemeClr val="dk1"/>
              </a:solidFill>
              <a:latin typeface="Times New Roman"/>
              <a:ea typeface="Times New Roman"/>
              <a:cs typeface="Times New Roman"/>
              <a:sym typeface="Times New Roman"/>
            </a:endParaRPr>
          </a:p>
          <a:p>
            <a:pPr indent="0" lvl="0" marL="0" rtl="0" algn="ctr">
              <a:spcBef>
                <a:spcPts val="0"/>
              </a:spcBef>
              <a:spcAft>
                <a:spcPts val="0"/>
              </a:spcAft>
              <a:buSzPts val="3111"/>
              <a:buNone/>
            </a:pPr>
            <a:r>
              <a:rPr b="1" lang="en" sz="2000">
                <a:solidFill>
                  <a:schemeClr val="dk1"/>
                </a:solidFill>
                <a:latin typeface="Times New Roman"/>
                <a:ea typeface="Times New Roman"/>
                <a:cs typeface="Times New Roman"/>
                <a:sym typeface="Times New Roman"/>
              </a:rPr>
              <a:t>to improve clinical decisions</a:t>
            </a:r>
            <a:endParaRPr b="1" sz="2000">
              <a:solidFill>
                <a:schemeClr val="dk1"/>
              </a:solidFill>
              <a:latin typeface="Times New Roman"/>
              <a:ea typeface="Times New Roman"/>
              <a:cs typeface="Times New Roman"/>
              <a:sym typeface="Times New Roman"/>
            </a:endParaRPr>
          </a:p>
          <a:p>
            <a:pPr indent="0" lvl="0" marL="0" marR="0" rtl="0" algn="ctr">
              <a:spcBef>
                <a:spcPts val="0"/>
              </a:spcBef>
              <a:spcAft>
                <a:spcPts val="0"/>
              </a:spcAft>
              <a:buNone/>
            </a:pPr>
            <a:r>
              <a:t/>
            </a:r>
            <a:endParaRPr b="1" sz="2500">
              <a:solidFill>
                <a:schemeClr val="dk1"/>
              </a:solidFill>
              <a:latin typeface="Times New Roman"/>
              <a:ea typeface="Times New Roman"/>
              <a:cs typeface="Times New Roman"/>
              <a:sym typeface="Times New Roman"/>
            </a:endParaRPr>
          </a:p>
          <a:p>
            <a:pPr indent="0" lvl="0" marL="0" marR="0" rtl="0" algn="ctr">
              <a:spcBef>
                <a:spcPts val="0"/>
              </a:spcBef>
              <a:spcAft>
                <a:spcPts val="0"/>
              </a:spcAft>
              <a:buNone/>
            </a:pPr>
            <a:r>
              <a:t/>
            </a:r>
            <a:endParaRPr b="1" i="0" sz="1800" u="none" cap="none" strike="noStrike">
              <a:solidFill>
                <a:schemeClr val="dk1"/>
              </a:solidFill>
              <a:latin typeface="Times New Roman"/>
              <a:ea typeface="Times New Roman"/>
              <a:cs typeface="Times New Roman"/>
              <a:sym typeface="Times New Roman"/>
            </a:endParaRPr>
          </a:p>
          <a:p>
            <a:pPr indent="0" lvl="0" marL="0" marR="0" rtl="0" algn="ctr">
              <a:spcBef>
                <a:spcPts val="0"/>
              </a:spcBef>
              <a:spcAft>
                <a:spcPts val="0"/>
              </a:spcAft>
              <a:buNone/>
            </a:pPr>
            <a:r>
              <a:rPr b="1" i="0" lang="en" sz="1800" u="none" cap="none" strike="noStrike">
                <a:solidFill>
                  <a:schemeClr val="dk1"/>
                </a:solidFill>
                <a:latin typeface="Times New Roman"/>
                <a:ea typeface="Times New Roman"/>
                <a:cs typeface="Times New Roman"/>
                <a:sym typeface="Times New Roman"/>
              </a:rPr>
              <a:t>Date: </a:t>
            </a:r>
            <a:r>
              <a:rPr b="1" lang="en" sz="1800">
                <a:solidFill>
                  <a:schemeClr val="dk1"/>
                </a:solidFill>
                <a:latin typeface="Times New Roman"/>
                <a:ea typeface="Times New Roman"/>
                <a:cs typeface="Times New Roman"/>
                <a:sym typeface="Times New Roman"/>
              </a:rPr>
              <a:t>22</a:t>
            </a:r>
            <a:r>
              <a:rPr b="1" i="0" lang="en" sz="1800" u="none" cap="none" strike="noStrike">
                <a:solidFill>
                  <a:schemeClr val="dk1"/>
                </a:solidFill>
                <a:latin typeface="Times New Roman"/>
                <a:ea typeface="Times New Roman"/>
                <a:cs typeface="Times New Roman"/>
                <a:sym typeface="Times New Roman"/>
              </a:rPr>
              <a:t> April 2021</a:t>
            </a:r>
            <a:endParaRPr sz="1800">
              <a:latin typeface="Times New Roman"/>
              <a:ea typeface="Times New Roman"/>
              <a:cs typeface="Times New Roman"/>
              <a:sym typeface="Times New Roman"/>
            </a:endParaRPr>
          </a:p>
          <a:p>
            <a:pPr indent="0" lvl="0" marL="0" marR="0" rtl="0" algn="ctr">
              <a:spcBef>
                <a:spcPts val="0"/>
              </a:spcBef>
              <a:spcAft>
                <a:spcPts val="0"/>
              </a:spcAft>
              <a:buNone/>
            </a:pPr>
            <a:r>
              <a:t/>
            </a:r>
            <a:endParaRPr b="1" i="0" sz="1800" u="none" cap="none" strike="noStrike">
              <a:solidFill>
                <a:schemeClr val="dk1"/>
              </a:solidFill>
              <a:latin typeface="Times New Roman"/>
              <a:ea typeface="Times New Roman"/>
              <a:cs typeface="Times New Roman"/>
              <a:sym typeface="Times New Roman"/>
            </a:endParaRPr>
          </a:p>
          <a:p>
            <a:pPr indent="0" lvl="0" marL="0" rtl="0" algn="l">
              <a:spcBef>
                <a:spcPts val="0"/>
              </a:spcBef>
              <a:spcAft>
                <a:spcPts val="0"/>
              </a:spcAft>
              <a:buSzPts val="1100"/>
              <a:buNone/>
            </a:pPr>
            <a:r>
              <a:rPr b="1" lang="en" sz="1800">
                <a:solidFill>
                  <a:schemeClr val="dk1"/>
                </a:solidFill>
                <a:latin typeface="Times New Roman"/>
                <a:ea typeface="Times New Roman"/>
                <a:cs typeface="Times New Roman"/>
                <a:sym typeface="Times New Roman"/>
              </a:rPr>
              <a:t>Thumuluri Sai Sarika -  17WH1A0519</a:t>
            </a:r>
            <a:endParaRPr b="1" sz="1800">
              <a:solidFill>
                <a:schemeClr val="dk1"/>
              </a:solidFill>
              <a:latin typeface="Times New Roman"/>
              <a:ea typeface="Times New Roman"/>
              <a:cs typeface="Times New Roman"/>
              <a:sym typeface="Times New Roman"/>
            </a:endParaRPr>
          </a:p>
          <a:p>
            <a:pPr indent="0" lvl="0" marL="0" rtl="0" algn="l">
              <a:spcBef>
                <a:spcPts val="0"/>
              </a:spcBef>
              <a:spcAft>
                <a:spcPts val="0"/>
              </a:spcAft>
              <a:buSzPts val="1100"/>
              <a:buNone/>
            </a:pPr>
            <a:r>
              <a:rPr b="1" lang="en" sz="1800">
                <a:solidFill>
                  <a:schemeClr val="dk1"/>
                </a:solidFill>
                <a:latin typeface="Times New Roman"/>
                <a:ea typeface="Times New Roman"/>
                <a:cs typeface="Times New Roman"/>
                <a:sym typeface="Times New Roman"/>
              </a:rPr>
              <a:t>CH Aparna                  -   18WH5A0503</a:t>
            </a:r>
            <a:endParaRPr b="1" sz="1800">
              <a:solidFill>
                <a:schemeClr val="dk1"/>
              </a:solidFill>
              <a:latin typeface="Times New Roman"/>
              <a:ea typeface="Times New Roman"/>
              <a:cs typeface="Times New Roman"/>
              <a:sym typeface="Times New Roman"/>
            </a:endParaRPr>
          </a:p>
          <a:p>
            <a:pPr indent="0" lvl="0" marL="0" rtl="0" algn="l">
              <a:spcBef>
                <a:spcPts val="0"/>
              </a:spcBef>
              <a:spcAft>
                <a:spcPts val="0"/>
              </a:spcAft>
              <a:buSzPts val="1100"/>
              <a:buNone/>
            </a:pPr>
            <a:r>
              <a:rPr b="1" lang="en" sz="1800">
                <a:solidFill>
                  <a:schemeClr val="dk1"/>
                </a:solidFill>
                <a:latin typeface="Times New Roman"/>
                <a:ea typeface="Times New Roman"/>
                <a:cs typeface="Times New Roman"/>
                <a:sym typeface="Times New Roman"/>
              </a:rPr>
              <a:t>Y Kavya                       -   18WH5A0505</a:t>
            </a:r>
            <a:endParaRPr b="1"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b="1"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b="1" lang="en" sz="1800">
                <a:solidFill>
                  <a:schemeClr val="dk1"/>
                </a:solidFill>
                <a:latin typeface="Times New Roman"/>
                <a:ea typeface="Times New Roman"/>
                <a:cs typeface="Times New Roman"/>
                <a:sym typeface="Times New Roman"/>
              </a:rPr>
              <a:t>					                                               Internal Guide: </a:t>
            </a:r>
            <a:r>
              <a:rPr lang="en" sz="1800">
                <a:solidFill>
                  <a:schemeClr val="dk1"/>
                </a:solidFill>
                <a:latin typeface="Times New Roman"/>
                <a:ea typeface="Times New Roman"/>
                <a:cs typeface="Times New Roman"/>
                <a:sym typeface="Times New Roman"/>
              </a:rPr>
              <a:t> </a:t>
            </a:r>
            <a:r>
              <a:rPr b="1" lang="en" sz="1800">
                <a:solidFill>
                  <a:schemeClr val="dk1"/>
                </a:solidFill>
                <a:latin typeface="Times New Roman"/>
                <a:ea typeface="Times New Roman"/>
                <a:cs typeface="Times New Roman"/>
                <a:sym typeface="Times New Roman"/>
              </a:rPr>
              <a:t>Ms.Shanti Gunna</a:t>
            </a:r>
            <a:endParaRPr b="1" sz="1800">
              <a:solidFill>
                <a:schemeClr val="dk1"/>
              </a:solidFill>
              <a:latin typeface="Times New Roman"/>
              <a:ea typeface="Times New Roman"/>
              <a:cs typeface="Times New Roman"/>
              <a:sym typeface="Times New Roman"/>
            </a:endParaRPr>
          </a:p>
          <a:p>
            <a:pPr indent="0" lvl="0" marL="0" marR="0" rtl="0" algn="ctr">
              <a:spcBef>
                <a:spcPts val="0"/>
              </a:spcBef>
              <a:spcAft>
                <a:spcPts val="0"/>
              </a:spcAft>
              <a:buNone/>
            </a:pPr>
            <a:r>
              <a:rPr b="1" lang="en" sz="1800">
                <a:solidFill>
                  <a:schemeClr val="dk1"/>
                </a:solidFill>
                <a:latin typeface="Times New Roman"/>
                <a:ea typeface="Times New Roman"/>
                <a:cs typeface="Times New Roman"/>
                <a:sym typeface="Times New Roman"/>
              </a:rPr>
              <a:t>         				    			          Designation: Assistant Professor</a:t>
            </a:r>
            <a:endParaRPr b="1" sz="1800">
              <a:solidFill>
                <a:schemeClr val="dk1"/>
              </a:solidFill>
              <a:latin typeface="Times New Roman"/>
              <a:ea typeface="Times New Roman"/>
              <a:cs typeface="Times New Roman"/>
              <a:sym typeface="Times New Roman"/>
            </a:endParaRPr>
          </a:p>
        </p:txBody>
      </p:sp>
      <p:sp>
        <p:nvSpPr>
          <p:cNvPr id="134" name="Google Shape;134;p25"/>
          <p:cNvSpPr/>
          <p:nvPr/>
        </p:nvSpPr>
        <p:spPr>
          <a:xfrm>
            <a:off x="0" y="4530436"/>
            <a:ext cx="9143999" cy="346249"/>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1" lang="en" sz="1800">
                <a:solidFill>
                  <a:schemeClr val="dk1"/>
                </a:solidFill>
                <a:latin typeface="Times New Roman"/>
                <a:ea typeface="Times New Roman"/>
                <a:cs typeface="Times New Roman"/>
                <a:sym typeface="Times New Roman"/>
              </a:rPr>
              <a:t>Department of Computer Science &amp; Engineering</a:t>
            </a:r>
            <a:endParaRPr b="1" sz="1800">
              <a:solidFill>
                <a:schemeClr val="dk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4"/>
          <p:cNvSpPr txBox="1"/>
          <p:nvPr>
            <p:ph type="ctrTitle"/>
          </p:nvPr>
        </p:nvSpPr>
        <p:spPr>
          <a:xfrm>
            <a:off x="1143000" y="841772"/>
            <a:ext cx="6858000" cy="1790700"/>
          </a:xfrm>
          <a:prstGeom prst="rect">
            <a:avLst/>
          </a:prstGeom>
        </p:spPr>
        <p:txBody>
          <a:bodyPr anchorCtr="0" anchor="b" bIns="34275" lIns="68575" spcFirstLastPara="1" rIns="68575" wrap="square" tIns="34275">
            <a:normAutofit/>
          </a:bodyPr>
          <a:lstStyle/>
          <a:p>
            <a:pPr indent="0" lvl="0" marL="0" rtl="0" algn="ctr">
              <a:spcBef>
                <a:spcPts val="0"/>
              </a:spcBef>
              <a:spcAft>
                <a:spcPts val="0"/>
              </a:spcAft>
              <a:buNone/>
            </a:pPr>
            <a:r>
              <a:t/>
            </a:r>
            <a:endParaRPr/>
          </a:p>
        </p:txBody>
      </p:sp>
      <p:sp>
        <p:nvSpPr>
          <p:cNvPr id="230" name="Google Shape;230;p34"/>
          <p:cNvSpPr txBox="1"/>
          <p:nvPr>
            <p:ph idx="1" type="subTitle"/>
          </p:nvPr>
        </p:nvSpPr>
        <p:spPr>
          <a:xfrm>
            <a:off x="1143000" y="2701528"/>
            <a:ext cx="6858000" cy="1241700"/>
          </a:xfrm>
          <a:prstGeom prst="rect">
            <a:avLst/>
          </a:prstGeom>
        </p:spPr>
        <p:txBody>
          <a:bodyPr anchorCtr="0" anchor="t" bIns="34275" lIns="68575" spcFirstLastPara="1" rIns="68575" wrap="square" tIns="34275">
            <a:normAutofit/>
          </a:bodyPr>
          <a:lstStyle/>
          <a:p>
            <a:pPr indent="0" lvl="0" marL="0" rtl="0" algn="ctr">
              <a:spcBef>
                <a:spcPts val="800"/>
              </a:spcBef>
              <a:spcAft>
                <a:spcPts val="0"/>
              </a:spcAft>
              <a:buNone/>
            </a:pPr>
            <a:r>
              <a:t/>
            </a:r>
            <a:endParaRPr/>
          </a:p>
        </p:txBody>
      </p:sp>
      <p:pic>
        <p:nvPicPr>
          <p:cNvPr id="231" name="Google Shape;231;p34"/>
          <p:cNvPicPr preferRelativeResize="0"/>
          <p:nvPr/>
        </p:nvPicPr>
        <p:blipFill rotWithShape="1">
          <a:blip r:embed="rId3">
            <a:alphaModFix/>
          </a:blip>
          <a:srcRect b="0" l="0" r="0" t="0"/>
          <a:stretch/>
        </p:blipFill>
        <p:spPr>
          <a:xfrm>
            <a:off x="0" y="0"/>
            <a:ext cx="9144000" cy="5143500"/>
          </a:xfrm>
          <a:prstGeom prst="rect">
            <a:avLst/>
          </a:prstGeom>
          <a:noFill/>
          <a:ln>
            <a:noFill/>
          </a:ln>
        </p:spPr>
      </p:pic>
      <p:sp>
        <p:nvSpPr>
          <p:cNvPr id="232" name="Google Shape;232;p34"/>
          <p:cNvSpPr txBox="1"/>
          <p:nvPr/>
        </p:nvSpPr>
        <p:spPr>
          <a:xfrm>
            <a:off x="3411500" y="280125"/>
            <a:ext cx="58611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latin typeface="Roboto Slab"/>
                <a:ea typeface="Roboto Slab"/>
                <a:cs typeface="Roboto Slab"/>
                <a:sym typeface="Roboto Slab"/>
              </a:rPr>
              <a:t>TIMELINE</a:t>
            </a:r>
            <a:endParaRPr b="1" sz="2000">
              <a:latin typeface="Roboto Slab"/>
              <a:ea typeface="Roboto Slab"/>
              <a:cs typeface="Roboto Slab"/>
              <a:sym typeface="Roboto Slab"/>
            </a:endParaRPr>
          </a:p>
        </p:txBody>
      </p:sp>
      <p:graphicFrame>
        <p:nvGraphicFramePr>
          <p:cNvPr id="233" name="Google Shape;233;p34"/>
          <p:cNvGraphicFramePr/>
          <p:nvPr/>
        </p:nvGraphicFramePr>
        <p:xfrm>
          <a:off x="878925" y="1122650"/>
          <a:ext cx="3000000" cy="3000000"/>
        </p:xfrm>
        <a:graphic>
          <a:graphicData uri="http://schemas.openxmlformats.org/drawingml/2006/table">
            <a:tbl>
              <a:tblPr>
                <a:noFill/>
                <a:tableStyleId>{867F7C5D-0D88-43FF-90A0-D8A049D7B478}</a:tableStyleId>
              </a:tblPr>
              <a:tblGrid>
                <a:gridCol w="1742450"/>
                <a:gridCol w="5496550"/>
              </a:tblGrid>
              <a:tr h="772775">
                <a:tc>
                  <a:txBody>
                    <a:bodyPr/>
                    <a:lstStyle/>
                    <a:p>
                      <a:pPr indent="0" lvl="0" marL="0" rtl="0" algn="l">
                        <a:spcBef>
                          <a:spcPts val="0"/>
                        </a:spcBef>
                        <a:spcAft>
                          <a:spcPts val="0"/>
                        </a:spcAft>
                        <a:buNone/>
                      </a:pPr>
                      <a:r>
                        <a:rPr b="1" lang="en"/>
                        <a:t>Review 0</a:t>
                      </a:r>
                      <a:endParaRPr b="1"/>
                    </a:p>
                  </a:txBody>
                  <a:tcPr marT="91425" marB="91425" marR="91425" marL="91425"/>
                </a:tc>
                <a:tc>
                  <a:txBody>
                    <a:bodyPr/>
                    <a:lstStyle/>
                    <a:p>
                      <a:pPr indent="-317500" lvl="0" marL="457200" rtl="0" algn="l">
                        <a:spcBef>
                          <a:spcPts val="0"/>
                        </a:spcBef>
                        <a:spcAft>
                          <a:spcPts val="0"/>
                        </a:spcAft>
                        <a:buSzPts val="1400"/>
                        <a:buChar char="●"/>
                      </a:pPr>
                      <a:r>
                        <a:rPr lang="en"/>
                        <a:t>Abstract</a:t>
                      </a:r>
                      <a:endParaRPr/>
                    </a:p>
                    <a:p>
                      <a:pPr indent="-317500" lvl="0" marL="457200" rtl="0" algn="l">
                        <a:spcBef>
                          <a:spcPts val="0"/>
                        </a:spcBef>
                        <a:spcAft>
                          <a:spcPts val="0"/>
                        </a:spcAft>
                        <a:buSzPts val="1400"/>
                        <a:buChar char="●"/>
                      </a:pPr>
                      <a:r>
                        <a:rPr lang="en"/>
                        <a:t>Requirements and Specifications</a:t>
                      </a:r>
                      <a:endParaRPr/>
                    </a:p>
                  </a:txBody>
                  <a:tcPr marT="91425" marB="91425" marR="91425" marL="91425"/>
                </a:tc>
              </a:tr>
              <a:tr h="1043250">
                <a:tc>
                  <a:txBody>
                    <a:bodyPr/>
                    <a:lstStyle/>
                    <a:p>
                      <a:pPr indent="0" lvl="0" marL="0" rtl="0" algn="l">
                        <a:spcBef>
                          <a:spcPts val="0"/>
                        </a:spcBef>
                        <a:spcAft>
                          <a:spcPts val="0"/>
                        </a:spcAft>
                        <a:buNone/>
                      </a:pPr>
                      <a:r>
                        <a:rPr b="1" lang="en"/>
                        <a:t>Review 1</a:t>
                      </a:r>
                      <a:endParaRPr b="1"/>
                    </a:p>
                  </a:txBody>
                  <a:tcPr marT="91425" marB="91425" marR="91425" marL="91425"/>
                </a:tc>
                <a:tc>
                  <a:txBody>
                    <a:bodyPr/>
                    <a:lstStyle/>
                    <a:p>
                      <a:pPr indent="-317500" lvl="0" marL="457200" rtl="0" algn="l">
                        <a:spcBef>
                          <a:spcPts val="0"/>
                        </a:spcBef>
                        <a:spcAft>
                          <a:spcPts val="0"/>
                        </a:spcAft>
                        <a:buSzPts val="1400"/>
                        <a:buChar char="●"/>
                      </a:pPr>
                      <a:r>
                        <a:rPr lang="en">
                          <a:solidFill>
                            <a:schemeClr val="dk1"/>
                          </a:solidFill>
                        </a:rPr>
                        <a:t>Dataset collection</a:t>
                      </a:r>
                      <a:endParaRPr/>
                    </a:p>
                    <a:p>
                      <a:pPr indent="-317500" lvl="0" marL="457200" rtl="0" algn="l">
                        <a:spcBef>
                          <a:spcPts val="0"/>
                        </a:spcBef>
                        <a:spcAft>
                          <a:spcPts val="0"/>
                        </a:spcAft>
                        <a:buSzPts val="1400"/>
                        <a:buChar char="●"/>
                      </a:pPr>
                      <a:r>
                        <a:rPr lang="en"/>
                        <a:t>Exploratory Data Analysis</a:t>
                      </a:r>
                      <a:endParaRPr/>
                    </a:p>
                    <a:p>
                      <a:pPr indent="-317500" lvl="0" marL="457200" rtl="0" algn="l">
                        <a:spcBef>
                          <a:spcPts val="0"/>
                        </a:spcBef>
                        <a:spcAft>
                          <a:spcPts val="0"/>
                        </a:spcAft>
                        <a:buSzPts val="1400"/>
                        <a:buChar char="●"/>
                      </a:pPr>
                      <a:r>
                        <a:rPr lang="en"/>
                        <a:t>Data Cleaning and Wrangling</a:t>
                      </a:r>
                      <a:endParaRPr/>
                    </a:p>
                  </a:txBody>
                  <a:tcPr marT="91425" marB="91425" marR="91425" marL="91425"/>
                </a:tc>
              </a:tr>
              <a:tr h="502275">
                <a:tc>
                  <a:txBody>
                    <a:bodyPr/>
                    <a:lstStyle/>
                    <a:p>
                      <a:pPr indent="0" lvl="0" marL="0" rtl="0" algn="l">
                        <a:spcBef>
                          <a:spcPts val="0"/>
                        </a:spcBef>
                        <a:spcAft>
                          <a:spcPts val="0"/>
                        </a:spcAft>
                        <a:buNone/>
                      </a:pPr>
                      <a:r>
                        <a:rPr b="1" lang="en"/>
                        <a:t>Review 2</a:t>
                      </a:r>
                      <a:endParaRPr b="1"/>
                    </a:p>
                  </a:txBody>
                  <a:tcPr marT="91425" marB="91425" marR="91425" marL="91425"/>
                </a:tc>
                <a:tc>
                  <a:txBody>
                    <a:bodyPr/>
                    <a:lstStyle/>
                    <a:p>
                      <a:pPr indent="-317500" lvl="0" marL="457200" rtl="0" algn="l">
                        <a:spcBef>
                          <a:spcPts val="0"/>
                        </a:spcBef>
                        <a:spcAft>
                          <a:spcPts val="0"/>
                        </a:spcAft>
                        <a:buSzPts val="1400"/>
                        <a:buChar char="●"/>
                      </a:pPr>
                      <a:r>
                        <a:rPr lang="en"/>
                        <a:t>Applying Classification Algorithms</a:t>
                      </a:r>
                      <a:endParaRPr/>
                    </a:p>
                  </a:txBody>
                  <a:tcPr marT="91425" marB="91425" marR="91425" marL="91425"/>
                </a:tc>
              </a:tr>
              <a:tr h="502275">
                <a:tc>
                  <a:txBody>
                    <a:bodyPr/>
                    <a:lstStyle/>
                    <a:p>
                      <a:pPr indent="0" lvl="0" marL="0" rtl="0" algn="l">
                        <a:spcBef>
                          <a:spcPts val="0"/>
                        </a:spcBef>
                        <a:spcAft>
                          <a:spcPts val="0"/>
                        </a:spcAft>
                        <a:buNone/>
                      </a:pPr>
                      <a:r>
                        <a:rPr b="1" lang="en"/>
                        <a:t>Review 3</a:t>
                      </a:r>
                      <a:endParaRPr b="1"/>
                    </a:p>
                  </a:txBody>
                  <a:tcPr marT="91425" marB="91425" marR="91425" marL="91425"/>
                </a:tc>
                <a:tc>
                  <a:txBody>
                    <a:bodyPr/>
                    <a:lstStyle/>
                    <a:p>
                      <a:pPr indent="-317500" lvl="0" marL="457200" rtl="0" algn="l">
                        <a:spcBef>
                          <a:spcPts val="0"/>
                        </a:spcBef>
                        <a:spcAft>
                          <a:spcPts val="0"/>
                        </a:spcAft>
                        <a:buSzPts val="1400"/>
                        <a:buChar char="●"/>
                      </a:pPr>
                      <a:r>
                        <a:rPr lang="en"/>
                        <a:t>Interpretation of Results</a:t>
                      </a:r>
                      <a:endParaRPr/>
                    </a:p>
                  </a:txBody>
                  <a:tcPr marT="91425" marB="91425" marR="91425" marL="91425"/>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5"/>
          <p:cNvSpPr txBox="1"/>
          <p:nvPr>
            <p:ph type="ctrTitle"/>
          </p:nvPr>
        </p:nvSpPr>
        <p:spPr>
          <a:xfrm>
            <a:off x="995750" y="-759228"/>
            <a:ext cx="6858000" cy="1790700"/>
          </a:xfrm>
          <a:prstGeom prst="rect">
            <a:avLst/>
          </a:prstGeom>
        </p:spPr>
        <p:txBody>
          <a:bodyPr anchorCtr="0" anchor="b" bIns="34275" lIns="68575" spcFirstLastPara="1" rIns="68575" wrap="square" tIns="34275">
            <a:normAutofit/>
          </a:bodyPr>
          <a:lstStyle/>
          <a:p>
            <a:pPr indent="0" lvl="0" marL="0" rtl="0" algn="ctr">
              <a:spcBef>
                <a:spcPts val="0"/>
              </a:spcBef>
              <a:spcAft>
                <a:spcPts val="0"/>
              </a:spcAft>
              <a:buNone/>
            </a:pPr>
            <a:r>
              <a:rPr b="1" lang="en" sz="2400">
                <a:latin typeface="Roboto Slab"/>
                <a:ea typeface="Roboto Slab"/>
                <a:cs typeface="Roboto Slab"/>
                <a:sym typeface="Roboto Slab"/>
              </a:rPr>
              <a:t>Base paper</a:t>
            </a:r>
            <a:endParaRPr b="1" sz="2400">
              <a:latin typeface="Roboto Slab"/>
              <a:ea typeface="Roboto Slab"/>
              <a:cs typeface="Roboto Slab"/>
              <a:sym typeface="Roboto Slab"/>
            </a:endParaRPr>
          </a:p>
        </p:txBody>
      </p:sp>
      <p:sp>
        <p:nvSpPr>
          <p:cNvPr id="239" name="Google Shape;239;p35"/>
          <p:cNvSpPr txBox="1"/>
          <p:nvPr>
            <p:ph idx="1" type="subTitle"/>
          </p:nvPr>
        </p:nvSpPr>
        <p:spPr>
          <a:xfrm>
            <a:off x="1143000" y="1413353"/>
            <a:ext cx="6858000" cy="1241700"/>
          </a:xfrm>
          <a:prstGeom prst="rect">
            <a:avLst/>
          </a:prstGeom>
        </p:spPr>
        <p:txBody>
          <a:bodyPr anchorCtr="0" anchor="t" bIns="34275" lIns="68575" spcFirstLastPara="1" rIns="68575" wrap="square" tIns="34275">
            <a:noAutofit/>
          </a:bodyPr>
          <a:lstStyle/>
          <a:p>
            <a:pPr indent="-316865" lvl="0" marL="457200" rtl="0" algn="l">
              <a:lnSpc>
                <a:spcPct val="115000"/>
              </a:lnSpc>
              <a:spcBef>
                <a:spcPts val="0"/>
              </a:spcBef>
              <a:spcAft>
                <a:spcPts val="0"/>
              </a:spcAft>
              <a:buSzPts val="1390"/>
              <a:buFont typeface="Roboto Slab"/>
              <a:buChar char="●"/>
            </a:pPr>
            <a:r>
              <a:rPr lang="en" sz="1390">
                <a:latin typeface="Roboto Slab"/>
                <a:ea typeface="Roboto Slab"/>
                <a:cs typeface="Roboto Slab"/>
                <a:sym typeface="Roboto Slab"/>
              </a:rPr>
              <a:t>Journal of King Saud University Computer and Information Sciences- Machine learning and artificial intelligence based Diabetes Mellitus detection and self-management:JyotismitaChakiaS.Thillai GaneshbS.KCidhambS.Ananda Theertan - </a:t>
            </a:r>
            <a:r>
              <a:rPr lang="en" sz="1390" u="sng">
                <a:latin typeface="Roboto Slab"/>
                <a:ea typeface="Roboto Slab"/>
                <a:cs typeface="Roboto Slab"/>
                <a:sym typeface="Roboto Slab"/>
                <a:hlinkClick r:id="rId3"/>
              </a:rPr>
              <a:t>https://www.sciencedirect.com/science/article/pii/S1319157820304134</a:t>
            </a:r>
            <a:endParaRPr sz="1390">
              <a:latin typeface="Roboto Slab"/>
              <a:ea typeface="Roboto Slab"/>
              <a:cs typeface="Roboto Slab"/>
              <a:sym typeface="Roboto Slab"/>
            </a:endParaRPr>
          </a:p>
          <a:p>
            <a:pPr indent="0" lvl="0" marL="0" rtl="0" algn="ctr">
              <a:spcBef>
                <a:spcPts val="800"/>
              </a:spcBef>
              <a:spcAft>
                <a:spcPts val="0"/>
              </a:spcAft>
              <a:buSzPts val="935"/>
              <a:buNone/>
            </a:pPr>
            <a:r>
              <a:t/>
            </a:r>
            <a:endParaRPr sz="153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6"/>
          <p:cNvSpPr txBox="1"/>
          <p:nvPr>
            <p:ph type="ctrTitle"/>
          </p:nvPr>
        </p:nvSpPr>
        <p:spPr>
          <a:xfrm>
            <a:off x="1208675" y="-427703"/>
            <a:ext cx="6858000" cy="1790700"/>
          </a:xfrm>
          <a:prstGeom prst="rect">
            <a:avLst/>
          </a:prstGeom>
        </p:spPr>
        <p:txBody>
          <a:bodyPr anchorCtr="0" anchor="b" bIns="34275" lIns="68575" spcFirstLastPara="1" rIns="68575" wrap="square" tIns="34275">
            <a:normAutofit/>
          </a:bodyPr>
          <a:lstStyle/>
          <a:p>
            <a:pPr indent="0" lvl="0" marL="0" rtl="0" algn="ctr">
              <a:lnSpc>
                <a:spcPct val="100000"/>
              </a:lnSpc>
              <a:spcBef>
                <a:spcPts val="0"/>
              </a:spcBef>
              <a:spcAft>
                <a:spcPts val="0"/>
              </a:spcAft>
              <a:buClr>
                <a:schemeClr val="dk1"/>
              </a:buClr>
              <a:buSzPts val="990"/>
              <a:buFont typeface="Arial"/>
              <a:buNone/>
            </a:pPr>
            <a:r>
              <a:rPr b="1" lang="en" sz="1800">
                <a:latin typeface="Roboto Slab"/>
                <a:ea typeface="Roboto Slab"/>
                <a:cs typeface="Roboto Slab"/>
                <a:sym typeface="Roboto Slab"/>
              </a:rPr>
              <a:t>References</a:t>
            </a:r>
            <a:endParaRPr b="1" sz="1800">
              <a:latin typeface="Roboto Slab"/>
              <a:ea typeface="Roboto Slab"/>
              <a:cs typeface="Roboto Slab"/>
              <a:sym typeface="Roboto Slab"/>
            </a:endParaRPr>
          </a:p>
          <a:p>
            <a:pPr indent="0" lvl="0" marL="0" rtl="0" algn="ctr">
              <a:spcBef>
                <a:spcPts val="0"/>
              </a:spcBef>
              <a:spcAft>
                <a:spcPts val="0"/>
              </a:spcAft>
              <a:buNone/>
            </a:pPr>
            <a:r>
              <a:t/>
            </a:r>
            <a:endParaRPr/>
          </a:p>
        </p:txBody>
      </p:sp>
      <p:sp>
        <p:nvSpPr>
          <p:cNvPr id="245" name="Google Shape;245;p36"/>
          <p:cNvSpPr txBox="1"/>
          <p:nvPr>
            <p:ph idx="1" type="subTitle"/>
          </p:nvPr>
        </p:nvSpPr>
        <p:spPr>
          <a:xfrm>
            <a:off x="347750" y="1038050"/>
            <a:ext cx="8317200" cy="1241700"/>
          </a:xfrm>
          <a:prstGeom prst="rect">
            <a:avLst/>
          </a:prstGeom>
        </p:spPr>
        <p:txBody>
          <a:bodyPr anchorCtr="0" anchor="t" bIns="34275" lIns="68575" spcFirstLastPara="1" rIns="68575" wrap="square" tIns="34275">
            <a:noAutofit/>
          </a:bodyPr>
          <a:lstStyle/>
          <a:p>
            <a:pPr indent="-317500" lvl="0" marL="457200" rtl="0" algn="l">
              <a:lnSpc>
                <a:spcPct val="115000"/>
              </a:lnSpc>
              <a:spcBef>
                <a:spcPts val="0"/>
              </a:spcBef>
              <a:spcAft>
                <a:spcPts val="0"/>
              </a:spcAft>
              <a:buSzPts val="1400"/>
              <a:buFont typeface="Roboto Slab"/>
              <a:buChar char="●"/>
            </a:pPr>
            <a:r>
              <a:rPr lang="en" sz="1400">
                <a:highlight>
                  <a:srgbClr val="FCFCFC"/>
                </a:highlight>
                <a:latin typeface="Roboto Slab"/>
                <a:ea typeface="Roboto Slab"/>
                <a:cs typeface="Roboto Slab"/>
                <a:sym typeface="Roboto Slab"/>
              </a:rPr>
              <a:t>Analysis of diabetes mellitus for early prediction using optimal features selection - </a:t>
            </a:r>
            <a:r>
              <a:rPr lang="en" sz="1400" u="sng">
                <a:highlight>
                  <a:srgbClr val="FCFCFC"/>
                </a:highlight>
                <a:latin typeface="Roboto Slab"/>
                <a:ea typeface="Roboto Slab"/>
                <a:cs typeface="Roboto Slab"/>
                <a:sym typeface="Roboto Slab"/>
                <a:hlinkClick r:id="rId3"/>
              </a:rPr>
              <a:t>https://journalofbigdata.springeropen.com/articles/10.1186/s40537-019-0175-6</a:t>
            </a:r>
            <a:endParaRPr sz="1400">
              <a:latin typeface="Roboto Slab"/>
              <a:ea typeface="Roboto Slab"/>
              <a:cs typeface="Roboto Slab"/>
              <a:sym typeface="Roboto Slab"/>
            </a:endParaRPr>
          </a:p>
          <a:p>
            <a:pPr indent="-317500" lvl="0" marL="457200" rtl="0" algn="l">
              <a:lnSpc>
                <a:spcPct val="115000"/>
              </a:lnSpc>
              <a:spcBef>
                <a:spcPts val="0"/>
              </a:spcBef>
              <a:spcAft>
                <a:spcPts val="0"/>
              </a:spcAft>
              <a:buSzPts val="1400"/>
              <a:buFont typeface="Roboto Slab"/>
              <a:buChar char="●"/>
            </a:pPr>
            <a:r>
              <a:t/>
            </a:r>
            <a:endParaRPr sz="1400">
              <a:latin typeface="Roboto Slab"/>
              <a:ea typeface="Roboto Slab"/>
              <a:cs typeface="Roboto Slab"/>
              <a:sym typeface="Roboto Slab"/>
            </a:endParaRPr>
          </a:p>
          <a:p>
            <a:pPr indent="-317500" lvl="0" marL="457200" rtl="0" algn="l">
              <a:lnSpc>
                <a:spcPct val="115000"/>
              </a:lnSpc>
              <a:spcBef>
                <a:spcPts val="0"/>
              </a:spcBef>
              <a:spcAft>
                <a:spcPts val="0"/>
              </a:spcAft>
              <a:buSzPts val="1400"/>
              <a:buFont typeface="Roboto Slab"/>
              <a:buChar char="●"/>
            </a:pPr>
            <a:r>
              <a:rPr lang="en" sz="1400">
                <a:highlight>
                  <a:schemeClr val="lt1"/>
                </a:highlight>
                <a:latin typeface="Roboto Slab"/>
                <a:ea typeface="Roboto Slab"/>
                <a:cs typeface="Roboto Slab"/>
                <a:sym typeface="Roboto Slab"/>
              </a:rPr>
              <a:t>Prediction of Diabetes Using Machine Learning Algorithms in Healthcare- </a:t>
            </a:r>
            <a:r>
              <a:rPr lang="en" sz="1400" u="sng">
                <a:highlight>
                  <a:schemeClr val="lt1"/>
                </a:highlight>
                <a:latin typeface="Roboto Slab"/>
                <a:ea typeface="Roboto Slab"/>
                <a:cs typeface="Roboto Slab"/>
                <a:sym typeface="Roboto Slab"/>
                <a:hlinkClick r:id="rId4"/>
              </a:rPr>
              <a:t>https://ieeexplore.ieee.org/document/8748992</a:t>
            </a:r>
            <a:endParaRPr sz="1400">
              <a:highlight>
                <a:schemeClr val="lt1"/>
              </a:highlight>
              <a:latin typeface="Roboto Slab"/>
              <a:ea typeface="Roboto Slab"/>
              <a:cs typeface="Roboto Slab"/>
              <a:sym typeface="Roboto Slab"/>
            </a:endParaRPr>
          </a:p>
          <a:p>
            <a:pPr indent="0" lvl="0" marL="457200" rtl="0" algn="l">
              <a:lnSpc>
                <a:spcPct val="115000"/>
              </a:lnSpc>
              <a:spcBef>
                <a:spcPts val="0"/>
              </a:spcBef>
              <a:spcAft>
                <a:spcPts val="0"/>
              </a:spcAft>
              <a:buNone/>
            </a:pPr>
            <a:r>
              <a:t/>
            </a:r>
            <a:endParaRPr sz="1400">
              <a:latin typeface="Roboto Slab"/>
              <a:ea typeface="Roboto Slab"/>
              <a:cs typeface="Roboto Slab"/>
              <a:sym typeface="Roboto Slab"/>
            </a:endParaRPr>
          </a:p>
          <a:p>
            <a:pPr indent="-317500" lvl="0" marL="457200" rtl="0" algn="l">
              <a:lnSpc>
                <a:spcPct val="115000"/>
              </a:lnSpc>
              <a:spcBef>
                <a:spcPts val="0"/>
              </a:spcBef>
              <a:spcAft>
                <a:spcPts val="0"/>
              </a:spcAft>
              <a:buSzPts val="1400"/>
              <a:buFont typeface="Roboto Slab"/>
              <a:buChar char="●"/>
            </a:pPr>
            <a:r>
              <a:rPr lang="en" sz="1400">
                <a:latin typeface="Roboto Slab"/>
                <a:ea typeface="Roboto Slab"/>
                <a:cs typeface="Roboto Slab"/>
                <a:sym typeface="Roboto Slab"/>
              </a:rPr>
              <a:t>Predictive models for diabetes mellitus using machine learning techniques - </a:t>
            </a:r>
            <a:r>
              <a:rPr lang="en" sz="1400" u="sng">
                <a:latin typeface="Roboto Slab"/>
                <a:ea typeface="Roboto Slab"/>
                <a:cs typeface="Roboto Slab"/>
                <a:sym typeface="Roboto Slab"/>
                <a:hlinkClick r:id="rId5"/>
              </a:rPr>
              <a:t>https://bmcendocrdisord.biomedcentral.com/articles/10.1186/s12902-019-0436-6</a:t>
            </a:r>
            <a:endParaRPr sz="1400">
              <a:latin typeface="Roboto Slab"/>
              <a:ea typeface="Roboto Slab"/>
              <a:cs typeface="Roboto Slab"/>
              <a:sym typeface="Roboto Slab"/>
            </a:endParaRPr>
          </a:p>
          <a:p>
            <a:pPr indent="0" lvl="0" marL="457200" rtl="0" algn="ctr">
              <a:spcBef>
                <a:spcPts val="800"/>
              </a:spcBef>
              <a:spcAft>
                <a:spcPts val="0"/>
              </a:spcAft>
              <a:buNone/>
            </a:pPr>
            <a:r>
              <a:t/>
            </a:r>
            <a:endParaRPr sz="1600">
              <a:highlight>
                <a:srgbClr val="FCFCFC"/>
              </a:highlight>
              <a:latin typeface="Roboto Slab"/>
              <a:ea typeface="Roboto Slab"/>
              <a:cs typeface="Roboto Slab"/>
              <a:sym typeface="Roboto Slab"/>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pic>
        <p:nvPicPr>
          <p:cNvPr id="250" name="Google Shape;250;p37"/>
          <p:cNvPicPr preferRelativeResize="0"/>
          <p:nvPr/>
        </p:nvPicPr>
        <p:blipFill rotWithShape="1">
          <a:blip r:embed="rId3">
            <a:alphaModFix/>
          </a:blip>
          <a:srcRect b="0" l="0" r="0" t="0"/>
          <a:stretch/>
        </p:blipFill>
        <p:spPr>
          <a:xfrm>
            <a:off x="8297576" y="-47413"/>
            <a:ext cx="806585" cy="806585"/>
          </a:xfrm>
          <a:prstGeom prst="rect">
            <a:avLst/>
          </a:prstGeom>
          <a:noFill/>
          <a:ln>
            <a:noFill/>
          </a:ln>
        </p:spPr>
      </p:pic>
      <p:sp>
        <p:nvSpPr>
          <p:cNvPr id="251" name="Google Shape;251;p37"/>
          <p:cNvSpPr/>
          <p:nvPr/>
        </p:nvSpPr>
        <p:spPr>
          <a:xfrm>
            <a:off x="0" y="4935682"/>
            <a:ext cx="9144000" cy="207818"/>
          </a:xfrm>
          <a:prstGeom prst="rect">
            <a:avLst/>
          </a:prstGeom>
          <a:gradFill>
            <a:gsLst>
              <a:gs pos="0">
                <a:srgbClr val="3864B2"/>
              </a:gs>
              <a:gs pos="23000">
                <a:srgbClr val="3864B2"/>
              </a:gs>
              <a:gs pos="69000">
                <a:srgbClr val="2F5496"/>
              </a:gs>
              <a:gs pos="97000">
                <a:srgbClr val="2C4E8C"/>
              </a:gs>
              <a:gs pos="100000">
                <a:srgbClr val="2C4E8C"/>
              </a:gs>
            </a:gsLst>
            <a:path path="circle">
              <a:fillToRect b="50%" l="50%" r="50%" t="50%"/>
            </a:path>
            <a:tileRect/>
          </a:gra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b="1" lang="en" sz="1500">
                <a:solidFill>
                  <a:srgbClr val="FFFFFF"/>
                </a:solidFill>
                <a:latin typeface="Times New Roman"/>
                <a:ea typeface="Times New Roman"/>
                <a:cs typeface="Times New Roman"/>
                <a:sym typeface="Times New Roman"/>
              </a:rPr>
              <a:t>BVRIT HYDERABAD College of Engineering for Women</a:t>
            </a:r>
            <a:endParaRPr sz="1100"/>
          </a:p>
        </p:txBody>
      </p:sp>
      <p:sp>
        <p:nvSpPr>
          <p:cNvPr id="252" name="Google Shape;252;p37"/>
          <p:cNvSpPr/>
          <p:nvPr/>
        </p:nvSpPr>
        <p:spPr>
          <a:xfrm>
            <a:off x="0" y="658501"/>
            <a:ext cx="9144000" cy="48080"/>
          </a:xfrm>
          <a:prstGeom prst="rect">
            <a:avLst/>
          </a:prstGeom>
          <a:gradFill>
            <a:gsLst>
              <a:gs pos="0">
                <a:srgbClr val="3864B2"/>
              </a:gs>
              <a:gs pos="23000">
                <a:srgbClr val="3864B2"/>
              </a:gs>
              <a:gs pos="69000">
                <a:srgbClr val="2F5496"/>
              </a:gs>
              <a:gs pos="97000">
                <a:srgbClr val="2C4E8C"/>
              </a:gs>
              <a:gs pos="100000">
                <a:srgbClr val="2C4E8C"/>
              </a:gs>
            </a:gsLst>
            <a:path path="circle">
              <a:fillToRect b="50%" l="50%" r="50%" t="50%"/>
            </a:path>
            <a:tileRect/>
          </a:gra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1" sz="1500">
              <a:solidFill>
                <a:srgbClr val="FFFFFF"/>
              </a:solidFill>
              <a:latin typeface="Times New Roman"/>
              <a:ea typeface="Times New Roman"/>
              <a:cs typeface="Times New Roman"/>
              <a:sym typeface="Times New Roman"/>
            </a:endParaRPr>
          </a:p>
        </p:txBody>
      </p:sp>
      <p:sp>
        <p:nvSpPr>
          <p:cNvPr id="253" name="Google Shape;253;p37"/>
          <p:cNvSpPr txBox="1"/>
          <p:nvPr/>
        </p:nvSpPr>
        <p:spPr>
          <a:xfrm>
            <a:off x="666443" y="2156251"/>
            <a:ext cx="8034425" cy="830997"/>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5000">
                <a:solidFill>
                  <a:schemeClr val="dk1"/>
                </a:solidFill>
                <a:latin typeface="Times New Roman"/>
                <a:ea typeface="Times New Roman"/>
                <a:cs typeface="Times New Roman"/>
                <a:sym typeface="Times New Roman"/>
              </a:rPr>
              <a:t>Thankyou</a:t>
            </a:r>
            <a:endParaRPr sz="11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3">
                                            <p:txEl>
                                              <p:pRg end="0" st="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pic>
        <p:nvPicPr>
          <p:cNvPr id="139" name="Google Shape;139;p26"/>
          <p:cNvPicPr preferRelativeResize="0"/>
          <p:nvPr/>
        </p:nvPicPr>
        <p:blipFill rotWithShape="1">
          <a:blip r:embed="rId3">
            <a:alphaModFix/>
          </a:blip>
          <a:srcRect b="0" l="0" r="0" t="0"/>
          <a:stretch/>
        </p:blipFill>
        <p:spPr>
          <a:xfrm>
            <a:off x="8297576" y="-47413"/>
            <a:ext cx="806585" cy="806585"/>
          </a:xfrm>
          <a:prstGeom prst="rect">
            <a:avLst/>
          </a:prstGeom>
          <a:noFill/>
          <a:ln>
            <a:noFill/>
          </a:ln>
        </p:spPr>
      </p:pic>
      <p:sp>
        <p:nvSpPr>
          <p:cNvPr id="140" name="Google Shape;140;p26"/>
          <p:cNvSpPr/>
          <p:nvPr/>
        </p:nvSpPr>
        <p:spPr>
          <a:xfrm>
            <a:off x="0" y="4935682"/>
            <a:ext cx="9144000" cy="207818"/>
          </a:xfrm>
          <a:prstGeom prst="rect">
            <a:avLst/>
          </a:prstGeom>
          <a:gradFill>
            <a:gsLst>
              <a:gs pos="0">
                <a:srgbClr val="3864B2"/>
              </a:gs>
              <a:gs pos="23000">
                <a:srgbClr val="3864B2"/>
              </a:gs>
              <a:gs pos="69000">
                <a:srgbClr val="2F5496"/>
              </a:gs>
              <a:gs pos="97000">
                <a:srgbClr val="2C4E8C"/>
              </a:gs>
              <a:gs pos="100000">
                <a:srgbClr val="2C4E8C"/>
              </a:gs>
            </a:gsLst>
            <a:path path="circle">
              <a:fillToRect b="50%" l="50%" r="50%" t="50%"/>
            </a:path>
            <a:tileRect/>
          </a:gra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b="1" lang="en" sz="1500">
                <a:solidFill>
                  <a:srgbClr val="FFFFFF"/>
                </a:solidFill>
                <a:latin typeface="Times New Roman"/>
                <a:ea typeface="Times New Roman"/>
                <a:cs typeface="Times New Roman"/>
                <a:sym typeface="Times New Roman"/>
              </a:rPr>
              <a:t>BVRIT HYDERABAD College of Engineering for Women</a:t>
            </a:r>
            <a:endParaRPr sz="1100"/>
          </a:p>
        </p:txBody>
      </p:sp>
      <p:sp>
        <p:nvSpPr>
          <p:cNvPr id="141" name="Google Shape;141;p26"/>
          <p:cNvSpPr/>
          <p:nvPr/>
        </p:nvSpPr>
        <p:spPr>
          <a:xfrm>
            <a:off x="0" y="658501"/>
            <a:ext cx="9144000" cy="48080"/>
          </a:xfrm>
          <a:prstGeom prst="rect">
            <a:avLst/>
          </a:prstGeom>
          <a:gradFill>
            <a:gsLst>
              <a:gs pos="0">
                <a:srgbClr val="3864B2"/>
              </a:gs>
              <a:gs pos="23000">
                <a:srgbClr val="3864B2"/>
              </a:gs>
              <a:gs pos="69000">
                <a:srgbClr val="2F5496"/>
              </a:gs>
              <a:gs pos="97000">
                <a:srgbClr val="2C4E8C"/>
              </a:gs>
              <a:gs pos="100000">
                <a:srgbClr val="2C4E8C"/>
              </a:gs>
            </a:gsLst>
            <a:path path="circle">
              <a:fillToRect b="50%" l="50%" r="50%" t="50%"/>
            </a:path>
            <a:tileRect/>
          </a:gra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1" sz="1500">
              <a:solidFill>
                <a:srgbClr val="FFFFFF"/>
              </a:solidFill>
              <a:latin typeface="Times New Roman"/>
              <a:ea typeface="Times New Roman"/>
              <a:cs typeface="Times New Roman"/>
              <a:sym typeface="Times New Roman"/>
            </a:endParaRPr>
          </a:p>
        </p:txBody>
      </p:sp>
      <p:pic>
        <p:nvPicPr>
          <p:cNvPr id="142" name="Google Shape;142;p26"/>
          <p:cNvPicPr preferRelativeResize="0"/>
          <p:nvPr/>
        </p:nvPicPr>
        <p:blipFill rotWithShape="1">
          <a:blip r:embed="rId4">
            <a:alphaModFix/>
          </a:blip>
          <a:srcRect b="0" l="0" r="0" t="0"/>
          <a:stretch/>
        </p:blipFill>
        <p:spPr>
          <a:xfrm>
            <a:off x="0" y="0"/>
            <a:ext cx="9144000" cy="5143500"/>
          </a:xfrm>
          <a:prstGeom prst="rect">
            <a:avLst/>
          </a:prstGeom>
          <a:noFill/>
          <a:ln>
            <a:noFill/>
          </a:ln>
        </p:spPr>
      </p:pic>
      <p:sp>
        <p:nvSpPr>
          <p:cNvPr id="143" name="Google Shape;143;p26"/>
          <p:cNvSpPr txBox="1"/>
          <p:nvPr/>
        </p:nvSpPr>
        <p:spPr>
          <a:xfrm>
            <a:off x="1265452" y="542431"/>
            <a:ext cx="6712500" cy="718800"/>
          </a:xfrm>
          <a:prstGeom prst="rect">
            <a:avLst/>
          </a:prstGeom>
          <a:noFill/>
          <a:ln>
            <a:noFill/>
          </a:ln>
        </p:spPr>
        <p:txBody>
          <a:bodyPr anchorCtr="0" anchor="t" bIns="34275" lIns="68575" spcFirstLastPara="1" rIns="68575" wrap="square" tIns="34275">
            <a:spAutoFit/>
          </a:bodyPr>
          <a:lstStyle/>
          <a:p>
            <a:pPr indent="0" lvl="0" marL="0" rtl="0" algn="ctr">
              <a:spcBef>
                <a:spcPts val="0"/>
              </a:spcBef>
              <a:spcAft>
                <a:spcPts val="0"/>
              </a:spcAft>
              <a:buClr>
                <a:schemeClr val="dk1"/>
              </a:buClr>
              <a:buSzPts val="990"/>
              <a:buFont typeface="Arial"/>
              <a:buNone/>
            </a:pPr>
            <a:r>
              <a:rPr b="1" lang="en" sz="1820">
                <a:solidFill>
                  <a:schemeClr val="dk1"/>
                </a:solidFill>
                <a:latin typeface="Roboto Slab"/>
                <a:ea typeface="Roboto Slab"/>
                <a:cs typeface="Roboto Slab"/>
                <a:sym typeface="Roboto Slab"/>
              </a:rPr>
              <a:t>BACKGROUND</a:t>
            </a:r>
            <a:endParaRPr b="1" sz="1820">
              <a:solidFill>
                <a:schemeClr val="dk1"/>
              </a:solidFill>
              <a:latin typeface="Roboto Slab"/>
              <a:ea typeface="Roboto Slab"/>
              <a:cs typeface="Roboto Slab"/>
              <a:sym typeface="Roboto Slab"/>
            </a:endParaRPr>
          </a:p>
          <a:p>
            <a:pPr indent="0" lvl="0" marL="0" marR="0" rtl="0" algn="ctr">
              <a:spcBef>
                <a:spcPts val="0"/>
              </a:spcBef>
              <a:spcAft>
                <a:spcPts val="0"/>
              </a:spcAft>
              <a:buNone/>
            </a:pPr>
            <a:r>
              <a:t/>
            </a:r>
            <a:endParaRPr b="1" sz="2400">
              <a:solidFill>
                <a:srgbClr val="FF0000"/>
              </a:solidFill>
              <a:latin typeface="Times New Roman"/>
              <a:ea typeface="Times New Roman"/>
              <a:cs typeface="Times New Roman"/>
              <a:sym typeface="Times New Roman"/>
            </a:endParaRPr>
          </a:p>
        </p:txBody>
      </p:sp>
      <p:sp>
        <p:nvSpPr>
          <p:cNvPr id="144" name="Google Shape;144;p26"/>
          <p:cNvSpPr txBox="1"/>
          <p:nvPr/>
        </p:nvSpPr>
        <p:spPr>
          <a:xfrm>
            <a:off x="479100" y="1363625"/>
            <a:ext cx="8185800" cy="338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Roboto Slab"/>
                <a:ea typeface="Roboto Slab"/>
                <a:cs typeface="Roboto Slab"/>
                <a:sym typeface="Roboto Slab"/>
              </a:rPr>
              <a:t>Getting a rapid understanding of the context of a patient’s overall health has been particularly important during the COVID-19 pandemic as healthcare workers around the world struggle with hospitals overloaded by patients in critical condition. </a:t>
            </a:r>
            <a:endParaRPr sz="1600">
              <a:latin typeface="Roboto Slab"/>
              <a:ea typeface="Roboto Slab"/>
              <a:cs typeface="Roboto Slab"/>
              <a:sym typeface="Roboto Slab"/>
            </a:endParaRPr>
          </a:p>
          <a:p>
            <a:pPr indent="0" lvl="0" marL="0" rtl="0" algn="l">
              <a:spcBef>
                <a:spcPts val="0"/>
              </a:spcBef>
              <a:spcAft>
                <a:spcPts val="0"/>
              </a:spcAft>
              <a:buNone/>
            </a:pPr>
            <a:r>
              <a:t/>
            </a:r>
            <a:endParaRPr sz="1600">
              <a:latin typeface="Roboto Slab"/>
              <a:ea typeface="Roboto Slab"/>
              <a:cs typeface="Roboto Slab"/>
              <a:sym typeface="Roboto Slab"/>
            </a:endParaRPr>
          </a:p>
          <a:p>
            <a:pPr indent="0" lvl="0" marL="0" rtl="0" algn="l">
              <a:spcBef>
                <a:spcPts val="0"/>
              </a:spcBef>
              <a:spcAft>
                <a:spcPts val="0"/>
              </a:spcAft>
              <a:buNone/>
            </a:pPr>
            <a:r>
              <a:rPr lang="en" sz="1600">
                <a:latin typeface="Roboto Slab"/>
                <a:ea typeface="Roboto Slab"/>
                <a:cs typeface="Roboto Slab"/>
                <a:sym typeface="Roboto Slab"/>
              </a:rPr>
              <a:t>Intensive Care Units (ICUs) often lack verified medical histories for incoming patients. A patient in distress or a patient who is brought in confused or unresponsive may not be able to provide information about chronic conditions such as heart disease, injuries, or diabetes. Medical records may take days to transfer, especially for a patient from another medical provider or system.</a:t>
            </a:r>
            <a:endParaRPr sz="1600">
              <a:latin typeface="Roboto Slab"/>
              <a:ea typeface="Roboto Slab"/>
              <a:cs typeface="Roboto Slab"/>
              <a:sym typeface="Roboto Slab"/>
            </a:endParaRPr>
          </a:p>
          <a:p>
            <a:pPr indent="0" lvl="0" marL="0" rtl="0" algn="l">
              <a:spcBef>
                <a:spcPts val="0"/>
              </a:spcBef>
              <a:spcAft>
                <a:spcPts val="0"/>
              </a:spcAft>
              <a:buNone/>
            </a:pPr>
            <a:r>
              <a:t/>
            </a:r>
            <a:endParaRPr sz="1600">
              <a:latin typeface="Roboto Slab"/>
              <a:ea typeface="Roboto Slab"/>
              <a:cs typeface="Roboto Slab"/>
              <a:sym typeface="Roboto Slab"/>
            </a:endParaRPr>
          </a:p>
          <a:p>
            <a:pPr indent="0" lvl="0" marL="0" rtl="0" algn="l">
              <a:spcBef>
                <a:spcPts val="0"/>
              </a:spcBef>
              <a:spcAft>
                <a:spcPts val="0"/>
              </a:spcAft>
              <a:buNone/>
            </a:pPr>
            <a:r>
              <a:rPr lang="en" sz="1600">
                <a:latin typeface="Roboto Slab"/>
                <a:ea typeface="Roboto Slab"/>
                <a:cs typeface="Roboto Slab"/>
                <a:sym typeface="Roboto Slab"/>
              </a:rPr>
              <a:t>Knowledge about chronic conditions such as diabetes can inform clinical decisions about patient care and ultimately improve patient outcomes.</a:t>
            </a:r>
            <a:endParaRPr sz="1600">
              <a:latin typeface="Roboto Slab"/>
              <a:ea typeface="Roboto Slab"/>
              <a:cs typeface="Roboto Slab"/>
              <a:sym typeface="Roboto Slab"/>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pic>
        <p:nvPicPr>
          <p:cNvPr id="149" name="Google Shape;149;p27"/>
          <p:cNvPicPr preferRelativeResize="0"/>
          <p:nvPr/>
        </p:nvPicPr>
        <p:blipFill rotWithShape="1">
          <a:blip r:embed="rId3">
            <a:alphaModFix/>
          </a:blip>
          <a:srcRect b="0" l="0" r="0" t="0"/>
          <a:stretch/>
        </p:blipFill>
        <p:spPr>
          <a:xfrm>
            <a:off x="8297576" y="-47413"/>
            <a:ext cx="806585" cy="806585"/>
          </a:xfrm>
          <a:prstGeom prst="rect">
            <a:avLst/>
          </a:prstGeom>
          <a:noFill/>
          <a:ln>
            <a:noFill/>
          </a:ln>
        </p:spPr>
      </p:pic>
      <p:sp>
        <p:nvSpPr>
          <p:cNvPr id="150" name="Google Shape;150;p27"/>
          <p:cNvSpPr txBox="1"/>
          <p:nvPr/>
        </p:nvSpPr>
        <p:spPr>
          <a:xfrm>
            <a:off x="39839" y="69662"/>
            <a:ext cx="7309676" cy="471763"/>
          </a:xfrm>
          <a:prstGeom prst="rect">
            <a:avLst/>
          </a:prstGeom>
          <a:noFill/>
          <a:ln>
            <a:noFill/>
          </a:ln>
        </p:spPr>
        <p:txBody>
          <a:bodyPr anchorCtr="0" anchor="ctr" bIns="0" lIns="0" spcFirstLastPara="1" rIns="0" wrap="square" tIns="10000">
            <a:spAutoFit/>
          </a:bodyPr>
          <a:lstStyle/>
          <a:p>
            <a:pPr indent="0" lvl="0" marL="12700" marR="0" rtl="0" algn="l">
              <a:lnSpc>
                <a:spcPct val="100000"/>
              </a:lnSpc>
              <a:spcBef>
                <a:spcPts val="0"/>
              </a:spcBef>
              <a:spcAft>
                <a:spcPts val="0"/>
              </a:spcAft>
              <a:buClr>
                <a:srgbClr val="C00000"/>
              </a:buClr>
              <a:buSzPts val="3000"/>
              <a:buFont typeface="Times New Roman"/>
              <a:buNone/>
            </a:pPr>
            <a:r>
              <a:rPr b="1" i="0" lang="en" sz="3000" u="none" cap="none" strike="noStrike">
                <a:solidFill>
                  <a:srgbClr val="C00000"/>
                </a:solidFill>
                <a:latin typeface="Times New Roman"/>
                <a:ea typeface="Times New Roman"/>
                <a:cs typeface="Times New Roman"/>
                <a:sym typeface="Times New Roman"/>
              </a:rPr>
              <a:t>Why Should I Study </a:t>
            </a:r>
            <a:r>
              <a:rPr b="1" lang="en" sz="3000">
                <a:solidFill>
                  <a:srgbClr val="C00000"/>
                </a:solidFill>
                <a:latin typeface="Times New Roman"/>
                <a:ea typeface="Times New Roman"/>
                <a:cs typeface="Times New Roman"/>
                <a:sym typeface="Times New Roman"/>
              </a:rPr>
              <a:t>this course?</a:t>
            </a:r>
            <a:endParaRPr b="1" i="0" sz="3000" u="none" cap="none" strike="noStrike">
              <a:solidFill>
                <a:srgbClr val="C00000"/>
              </a:solidFill>
              <a:latin typeface="Times New Roman"/>
              <a:ea typeface="Times New Roman"/>
              <a:cs typeface="Times New Roman"/>
              <a:sym typeface="Times New Roman"/>
            </a:endParaRPr>
          </a:p>
        </p:txBody>
      </p:sp>
      <p:sp>
        <p:nvSpPr>
          <p:cNvPr id="151" name="Google Shape;151;p27"/>
          <p:cNvSpPr txBox="1"/>
          <p:nvPr/>
        </p:nvSpPr>
        <p:spPr>
          <a:xfrm>
            <a:off x="124138" y="1007891"/>
            <a:ext cx="8896770" cy="369332"/>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n" sz="2000">
                <a:solidFill>
                  <a:schemeClr val="dk1"/>
                </a:solidFill>
                <a:latin typeface="Times New Roman"/>
                <a:ea typeface="Times New Roman"/>
                <a:cs typeface="Times New Roman"/>
                <a:sym typeface="Times New Roman"/>
              </a:rPr>
              <a:t>Examples</a:t>
            </a:r>
            <a:endParaRPr b="1" sz="2000">
              <a:solidFill>
                <a:schemeClr val="dk1"/>
              </a:solidFill>
              <a:latin typeface="Times New Roman"/>
              <a:ea typeface="Times New Roman"/>
              <a:cs typeface="Times New Roman"/>
              <a:sym typeface="Times New Roman"/>
            </a:endParaRPr>
          </a:p>
        </p:txBody>
      </p:sp>
      <p:sp>
        <p:nvSpPr>
          <p:cNvPr id="152" name="Google Shape;152;p27"/>
          <p:cNvSpPr/>
          <p:nvPr/>
        </p:nvSpPr>
        <p:spPr>
          <a:xfrm>
            <a:off x="0" y="4935682"/>
            <a:ext cx="9144000" cy="207818"/>
          </a:xfrm>
          <a:prstGeom prst="rect">
            <a:avLst/>
          </a:prstGeom>
          <a:gradFill>
            <a:gsLst>
              <a:gs pos="0">
                <a:srgbClr val="3864B2"/>
              </a:gs>
              <a:gs pos="23000">
                <a:srgbClr val="3864B2"/>
              </a:gs>
              <a:gs pos="69000">
                <a:srgbClr val="2F5496"/>
              </a:gs>
              <a:gs pos="97000">
                <a:srgbClr val="2C4E8C"/>
              </a:gs>
              <a:gs pos="100000">
                <a:srgbClr val="2C4E8C"/>
              </a:gs>
            </a:gsLst>
            <a:path path="circle">
              <a:fillToRect b="50%" l="50%" r="50%" t="50%"/>
            </a:path>
            <a:tileRect/>
          </a:gra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b="1" lang="en" sz="1500">
                <a:solidFill>
                  <a:srgbClr val="FFFFFF"/>
                </a:solidFill>
                <a:latin typeface="Times New Roman"/>
                <a:ea typeface="Times New Roman"/>
                <a:cs typeface="Times New Roman"/>
                <a:sym typeface="Times New Roman"/>
              </a:rPr>
              <a:t>BVRIT HYDERABAD College of Engineering for Women</a:t>
            </a:r>
            <a:endParaRPr sz="1100"/>
          </a:p>
        </p:txBody>
      </p:sp>
      <p:sp>
        <p:nvSpPr>
          <p:cNvPr id="153" name="Google Shape;153;p27"/>
          <p:cNvSpPr/>
          <p:nvPr/>
        </p:nvSpPr>
        <p:spPr>
          <a:xfrm>
            <a:off x="0" y="658501"/>
            <a:ext cx="9144000" cy="48080"/>
          </a:xfrm>
          <a:prstGeom prst="rect">
            <a:avLst/>
          </a:prstGeom>
          <a:gradFill>
            <a:gsLst>
              <a:gs pos="0">
                <a:srgbClr val="3864B2"/>
              </a:gs>
              <a:gs pos="23000">
                <a:srgbClr val="3864B2"/>
              </a:gs>
              <a:gs pos="69000">
                <a:srgbClr val="2F5496"/>
              </a:gs>
              <a:gs pos="97000">
                <a:srgbClr val="2C4E8C"/>
              </a:gs>
              <a:gs pos="100000">
                <a:srgbClr val="2C4E8C"/>
              </a:gs>
            </a:gsLst>
            <a:path path="circle">
              <a:fillToRect b="50%" l="50%" r="50%" t="50%"/>
            </a:path>
            <a:tileRect/>
          </a:gra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1" sz="1500">
              <a:solidFill>
                <a:srgbClr val="FFFFFF"/>
              </a:solidFill>
              <a:latin typeface="Times New Roman"/>
              <a:ea typeface="Times New Roman"/>
              <a:cs typeface="Times New Roman"/>
              <a:sym typeface="Times New Roman"/>
            </a:endParaRPr>
          </a:p>
        </p:txBody>
      </p:sp>
      <p:pic>
        <p:nvPicPr>
          <p:cNvPr id="154" name="Google Shape;154;p27"/>
          <p:cNvPicPr preferRelativeResize="0"/>
          <p:nvPr/>
        </p:nvPicPr>
        <p:blipFill rotWithShape="1">
          <a:blip r:embed="rId4">
            <a:alphaModFix/>
          </a:blip>
          <a:srcRect b="0" l="0" r="0" t="0"/>
          <a:stretch/>
        </p:blipFill>
        <p:spPr>
          <a:xfrm>
            <a:off x="0" y="0"/>
            <a:ext cx="9144000" cy="5143500"/>
          </a:xfrm>
          <a:prstGeom prst="rect">
            <a:avLst/>
          </a:prstGeom>
          <a:noFill/>
          <a:ln>
            <a:noFill/>
          </a:ln>
        </p:spPr>
      </p:pic>
      <p:sp>
        <p:nvSpPr>
          <p:cNvPr id="155" name="Google Shape;155;p27"/>
          <p:cNvSpPr txBox="1"/>
          <p:nvPr/>
        </p:nvSpPr>
        <p:spPr>
          <a:xfrm>
            <a:off x="622175" y="990275"/>
            <a:ext cx="8120100" cy="3714300"/>
          </a:xfrm>
          <a:prstGeom prst="rect">
            <a:avLst/>
          </a:prstGeom>
          <a:noFill/>
          <a:ln>
            <a:noFill/>
          </a:ln>
        </p:spPr>
        <p:txBody>
          <a:bodyPr anchorCtr="0" anchor="t" bIns="34275" lIns="68575" spcFirstLastPara="1" rIns="68575" wrap="square" tIns="34275">
            <a:spAutoFit/>
          </a:bodyPr>
          <a:lstStyle/>
          <a:p>
            <a:pPr indent="0" lvl="0" marL="0" rtl="0" algn="l">
              <a:lnSpc>
                <a:spcPct val="115000"/>
              </a:lnSpc>
              <a:spcBef>
                <a:spcPts val="0"/>
              </a:spcBef>
              <a:spcAft>
                <a:spcPts val="0"/>
              </a:spcAft>
              <a:buClr>
                <a:schemeClr val="dk1"/>
              </a:buClr>
              <a:buSzPts val="1100"/>
              <a:buFont typeface="Arial"/>
              <a:buNone/>
            </a:pPr>
            <a:r>
              <a:rPr lang="en" sz="1600">
                <a:latin typeface="Roboto Slab"/>
                <a:ea typeface="Roboto Slab"/>
                <a:cs typeface="Roboto Slab"/>
                <a:sym typeface="Roboto Slab"/>
              </a:rPr>
              <a:t>Diabetes Mellitus (DM) is a condition induced by unregulated diabetes that may lead to multi-organ failure in patients. Thanks to advances in machine learning and artificial intelligence, which enables the early detection and diagnosis of DM through an automated process which is more advantageous than a manual diagnosis.</a:t>
            </a:r>
            <a:endParaRPr sz="1600">
              <a:latin typeface="Roboto Slab"/>
              <a:ea typeface="Roboto Slab"/>
              <a:cs typeface="Roboto Slab"/>
              <a:sym typeface="Roboto Slab"/>
            </a:endParaRPr>
          </a:p>
          <a:p>
            <a:pPr indent="0" lvl="0" marL="0" rtl="0" algn="l">
              <a:lnSpc>
                <a:spcPct val="115000"/>
              </a:lnSpc>
              <a:spcBef>
                <a:spcPts val="0"/>
              </a:spcBef>
              <a:spcAft>
                <a:spcPts val="0"/>
              </a:spcAft>
              <a:buSzPts val="1100"/>
              <a:buNone/>
            </a:pPr>
            <a:r>
              <a:t/>
            </a:r>
            <a:endParaRPr b="1" sz="1600">
              <a:latin typeface="Roboto Slab"/>
              <a:ea typeface="Roboto Slab"/>
              <a:cs typeface="Roboto Slab"/>
              <a:sym typeface="Roboto Slab"/>
            </a:endParaRPr>
          </a:p>
          <a:p>
            <a:pPr indent="0" lvl="0" marL="0" rtl="0" algn="l">
              <a:lnSpc>
                <a:spcPct val="115000"/>
              </a:lnSpc>
              <a:spcBef>
                <a:spcPts val="0"/>
              </a:spcBef>
              <a:spcAft>
                <a:spcPts val="0"/>
              </a:spcAft>
              <a:buSzPts val="1100"/>
              <a:buNone/>
            </a:pPr>
            <a:r>
              <a:rPr lang="en" sz="1600">
                <a:latin typeface="Roboto Slab"/>
                <a:ea typeface="Roboto Slab"/>
                <a:cs typeface="Roboto Slab"/>
                <a:sym typeface="Roboto Slab"/>
              </a:rPr>
              <a:t>The objective is</a:t>
            </a:r>
            <a:r>
              <a:rPr b="1" lang="en" sz="1600">
                <a:latin typeface="Roboto Slab"/>
                <a:ea typeface="Roboto Slab"/>
                <a:cs typeface="Roboto Slab"/>
                <a:sym typeface="Roboto Slab"/>
              </a:rPr>
              <a:t> </a:t>
            </a:r>
            <a:r>
              <a:rPr lang="en" sz="1600">
                <a:latin typeface="Roboto Slab"/>
                <a:ea typeface="Roboto Slab"/>
                <a:cs typeface="Roboto Slab"/>
                <a:sym typeface="Roboto Slab"/>
              </a:rPr>
              <a:t>to build the model which determines whether a patient admitted to an ICU has been diagnosed with a particular type of diabetes, Diabetes Mellitus using data from the first 24 hours of intensive care and </a:t>
            </a:r>
            <a:r>
              <a:rPr lang="en"/>
              <a:t> </a:t>
            </a:r>
            <a:r>
              <a:rPr lang="en" sz="1600">
                <a:latin typeface="Roboto Slab"/>
                <a:ea typeface="Roboto Slab"/>
                <a:cs typeface="Roboto Slab"/>
                <a:sym typeface="Roboto Slab"/>
              </a:rPr>
              <a:t>find the optimal classifier to give the closest result comparing to clinical outcomes. The aim is to focus on selecting the attributes that ail in early detection of Diabetes Mellitus using Predictive analysis with Logistic Regression and Light Gradient Boosting Machine </a:t>
            </a:r>
            <a:r>
              <a:rPr lang="en" sz="1600">
                <a:latin typeface="Roboto Slab"/>
                <a:ea typeface="Roboto Slab"/>
                <a:cs typeface="Roboto Slab"/>
                <a:sym typeface="Roboto Slab"/>
              </a:rPr>
              <a:t>techniques</a:t>
            </a:r>
            <a:r>
              <a:rPr lang="en" sz="1600">
                <a:latin typeface="Roboto Slab"/>
                <a:ea typeface="Roboto Slab"/>
                <a:cs typeface="Roboto Slab"/>
                <a:sym typeface="Roboto Slab"/>
              </a:rPr>
              <a:t>.</a:t>
            </a:r>
            <a:endParaRPr sz="1600">
              <a:latin typeface="Roboto Slab"/>
              <a:ea typeface="Roboto Slab"/>
              <a:cs typeface="Roboto Slab"/>
              <a:sym typeface="Roboto Slab"/>
            </a:endParaRPr>
          </a:p>
        </p:txBody>
      </p:sp>
      <p:sp>
        <p:nvSpPr>
          <p:cNvPr id="156" name="Google Shape;156;p27"/>
          <p:cNvSpPr txBox="1"/>
          <p:nvPr/>
        </p:nvSpPr>
        <p:spPr>
          <a:xfrm>
            <a:off x="3111950" y="167763"/>
            <a:ext cx="68427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300">
                <a:latin typeface="Times New Roman"/>
                <a:ea typeface="Times New Roman"/>
                <a:cs typeface="Times New Roman"/>
                <a:sym typeface="Times New Roman"/>
              </a:rPr>
              <a:t>    </a:t>
            </a:r>
            <a:r>
              <a:rPr b="1" lang="en" sz="2300">
                <a:latin typeface="Times New Roman"/>
                <a:ea typeface="Times New Roman"/>
                <a:cs typeface="Times New Roman"/>
                <a:sym typeface="Times New Roman"/>
              </a:rPr>
              <a:t>  </a:t>
            </a:r>
            <a:r>
              <a:rPr b="1" lang="en" sz="2300">
                <a:latin typeface="Times New Roman"/>
                <a:ea typeface="Times New Roman"/>
                <a:cs typeface="Times New Roman"/>
                <a:sym typeface="Times New Roman"/>
              </a:rPr>
              <a:t>ABSTRACT</a:t>
            </a:r>
            <a:endParaRPr b="1" sz="2300">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1">
                                            <p:txEl>
                                              <p:pRg end="0" st="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8"/>
          <p:cNvSpPr txBox="1"/>
          <p:nvPr>
            <p:ph type="ctrTitle"/>
          </p:nvPr>
        </p:nvSpPr>
        <p:spPr>
          <a:xfrm>
            <a:off x="1143000" y="841772"/>
            <a:ext cx="6858000" cy="1790700"/>
          </a:xfrm>
          <a:prstGeom prst="rect">
            <a:avLst/>
          </a:prstGeom>
        </p:spPr>
        <p:txBody>
          <a:bodyPr anchorCtr="0" anchor="b" bIns="34275" lIns="68575" spcFirstLastPara="1" rIns="68575" wrap="square" tIns="34275">
            <a:normAutofit/>
          </a:bodyPr>
          <a:lstStyle/>
          <a:p>
            <a:pPr indent="0" lvl="0" marL="0" rtl="0" algn="ctr">
              <a:spcBef>
                <a:spcPts val="0"/>
              </a:spcBef>
              <a:spcAft>
                <a:spcPts val="0"/>
              </a:spcAft>
              <a:buNone/>
            </a:pPr>
            <a:r>
              <a:t/>
            </a:r>
            <a:endParaRPr/>
          </a:p>
        </p:txBody>
      </p:sp>
      <p:sp>
        <p:nvSpPr>
          <p:cNvPr id="162" name="Google Shape;162;p28"/>
          <p:cNvSpPr txBox="1"/>
          <p:nvPr>
            <p:ph idx="1" type="subTitle"/>
          </p:nvPr>
        </p:nvSpPr>
        <p:spPr>
          <a:xfrm>
            <a:off x="1143000" y="2701528"/>
            <a:ext cx="6858000" cy="1241700"/>
          </a:xfrm>
          <a:prstGeom prst="rect">
            <a:avLst/>
          </a:prstGeom>
        </p:spPr>
        <p:txBody>
          <a:bodyPr anchorCtr="0" anchor="t" bIns="34275" lIns="68575" spcFirstLastPara="1" rIns="68575" wrap="square" tIns="34275">
            <a:normAutofit/>
          </a:bodyPr>
          <a:lstStyle/>
          <a:p>
            <a:pPr indent="0" lvl="0" marL="0" rtl="0" algn="ctr">
              <a:spcBef>
                <a:spcPts val="800"/>
              </a:spcBef>
              <a:spcAft>
                <a:spcPts val="0"/>
              </a:spcAft>
              <a:buNone/>
            </a:pPr>
            <a:r>
              <a:t/>
            </a:r>
            <a:endParaRPr/>
          </a:p>
        </p:txBody>
      </p:sp>
      <p:pic>
        <p:nvPicPr>
          <p:cNvPr id="163" name="Google Shape;163;p28"/>
          <p:cNvPicPr preferRelativeResize="0"/>
          <p:nvPr/>
        </p:nvPicPr>
        <p:blipFill rotWithShape="1">
          <a:blip r:embed="rId3">
            <a:alphaModFix/>
          </a:blip>
          <a:srcRect b="0" l="0" r="0" t="0"/>
          <a:stretch/>
        </p:blipFill>
        <p:spPr>
          <a:xfrm>
            <a:off x="0" y="0"/>
            <a:ext cx="9144000" cy="5143500"/>
          </a:xfrm>
          <a:prstGeom prst="rect">
            <a:avLst/>
          </a:prstGeom>
          <a:noFill/>
          <a:ln>
            <a:noFill/>
          </a:ln>
        </p:spPr>
      </p:pic>
      <p:sp>
        <p:nvSpPr>
          <p:cNvPr id="164" name="Google Shape;164;p28"/>
          <p:cNvSpPr txBox="1"/>
          <p:nvPr/>
        </p:nvSpPr>
        <p:spPr>
          <a:xfrm>
            <a:off x="1752100" y="191275"/>
            <a:ext cx="5648700" cy="538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300">
                <a:latin typeface="Times New Roman"/>
                <a:ea typeface="Times New Roman"/>
                <a:cs typeface="Times New Roman"/>
                <a:sym typeface="Times New Roman"/>
              </a:rPr>
              <a:t>DATASET</a:t>
            </a:r>
            <a:endParaRPr b="1" sz="2300">
              <a:latin typeface="Times New Roman"/>
              <a:ea typeface="Times New Roman"/>
              <a:cs typeface="Times New Roman"/>
              <a:sym typeface="Times New Roman"/>
            </a:endParaRPr>
          </a:p>
        </p:txBody>
      </p:sp>
      <p:sp>
        <p:nvSpPr>
          <p:cNvPr id="165" name="Google Shape;165;p28"/>
          <p:cNvSpPr txBox="1"/>
          <p:nvPr/>
        </p:nvSpPr>
        <p:spPr>
          <a:xfrm>
            <a:off x="438675" y="843400"/>
            <a:ext cx="6640500" cy="104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166" name="Google Shape;166;p28"/>
          <p:cNvSpPr txBox="1"/>
          <p:nvPr/>
        </p:nvSpPr>
        <p:spPr>
          <a:xfrm>
            <a:off x="356425" y="903125"/>
            <a:ext cx="8279400" cy="360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Roboto Slab"/>
                <a:ea typeface="Roboto Slab"/>
                <a:cs typeface="Roboto Slab"/>
                <a:sym typeface="Roboto Slab"/>
              </a:rPr>
              <a:t>Dataset Description:</a:t>
            </a:r>
            <a:endParaRPr b="1">
              <a:latin typeface="Roboto Slab"/>
              <a:ea typeface="Roboto Slab"/>
              <a:cs typeface="Roboto Slab"/>
              <a:sym typeface="Roboto Slab"/>
            </a:endParaRPr>
          </a:p>
          <a:p>
            <a:pPr indent="0" lvl="0" marL="0" rtl="0" algn="l">
              <a:spcBef>
                <a:spcPts val="0"/>
              </a:spcBef>
              <a:spcAft>
                <a:spcPts val="0"/>
              </a:spcAft>
              <a:buNone/>
            </a:pPr>
            <a:r>
              <a:t/>
            </a:r>
            <a:endParaRPr>
              <a:latin typeface="Roboto Slab"/>
              <a:ea typeface="Roboto Slab"/>
              <a:cs typeface="Roboto Slab"/>
              <a:sym typeface="Roboto Slab"/>
            </a:endParaRPr>
          </a:p>
          <a:p>
            <a:pPr indent="0" lvl="0" marL="0" rtl="0" algn="l">
              <a:spcBef>
                <a:spcPts val="0"/>
              </a:spcBef>
              <a:spcAft>
                <a:spcPts val="0"/>
              </a:spcAft>
              <a:buNone/>
            </a:pPr>
            <a:r>
              <a:rPr lang="en">
                <a:latin typeface="Roboto Slab"/>
                <a:ea typeface="Roboto Slab"/>
                <a:cs typeface="Roboto Slab"/>
                <a:sym typeface="Roboto Slab"/>
              </a:rPr>
              <a:t>The data is from MIT’s GOSSIS (Global Open Source Severity of Illness Score) initiative. The datasets consist of patient’s data from the first 24 hours of intensive care. </a:t>
            </a:r>
            <a:endParaRPr>
              <a:latin typeface="Roboto Slab"/>
              <a:ea typeface="Roboto Slab"/>
              <a:cs typeface="Roboto Slab"/>
              <a:sym typeface="Roboto Slab"/>
            </a:endParaRPr>
          </a:p>
          <a:p>
            <a:pPr indent="0" lvl="0" marL="0" rtl="0" algn="l">
              <a:spcBef>
                <a:spcPts val="0"/>
              </a:spcBef>
              <a:spcAft>
                <a:spcPts val="0"/>
              </a:spcAft>
              <a:buNone/>
            </a:pPr>
            <a:r>
              <a:t/>
            </a:r>
            <a:endParaRPr>
              <a:latin typeface="Roboto Slab"/>
              <a:ea typeface="Roboto Slab"/>
              <a:cs typeface="Roboto Slab"/>
              <a:sym typeface="Roboto Slab"/>
            </a:endParaRPr>
          </a:p>
          <a:p>
            <a:pPr indent="0" lvl="0" marL="0" rtl="0" algn="l">
              <a:spcBef>
                <a:spcPts val="0"/>
              </a:spcBef>
              <a:spcAft>
                <a:spcPts val="0"/>
              </a:spcAft>
              <a:buNone/>
            </a:pPr>
            <a:r>
              <a:rPr lang="en">
                <a:latin typeface="Roboto Slab"/>
                <a:ea typeface="Roboto Slab"/>
                <a:cs typeface="Roboto Slab"/>
                <a:sym typeface="Roboto Slab"/>
              </a:rPr>
              <a:t>T</a:t>
            </a:r>
            <a:r>
              <a:rPr lang="en">
                <a:latin typeface="Roboto Slab"/>
                <a:ea typeface="Roboto Slab"/>
                <a:cs typeface="Roboto Slab"/>
                <a:sym typeface="Roboto Slab"/>
              </a:rPr>
              <a:t>raining dataset </a:t>
            </a:r>
            <a:r>
              <a:rPr lang="en">
                <a:latin typeface="Roboto Slab"/>
                <a:ea typeface="Roboto Slab"/>
                <a:cs typeface="Roboto Slab"/>
                <a:sym typeface="Roboto Slab"/>
              </a:rPr>
              <a:t>- </a:t>
            </a:r>
            <a:r>
              <a:rPr lang="en">
                <a:latin typeface="Roboto Slab"/>
                <a:ea typeface="Roboto Slab"/>
                <a:cs typeface="Roboto Slab"/>
                <a:sym typeface="Roboto Slab"/>
              </a:rPr>
              <a:t>130157 rows</a:t>
            </a:r>
            <a:r>
              <a:rPr lang="en">
                <a:latin typeface="Roboto Slab"/>
                <a:ea typeface="Roboto Slab"/>
                <a:cs typeface="Roboto Slab"/>
                <a:sym typeface="Roboto Slab"/>
              </a:rPr>
              <a:t>,</a:t>
            </a:r>
            <a:r>
              <a:rPr lang="en">
                <a:latin typeface="Roboto Slab"/>
                <a:ea typeface="Roboto Slab"/>
                <a:cs typeface="Roboto Slab"/>
                <a:sym typeface="Roboto Slab"/>
              </a:rPr>
              <a:t> 181 columns</a:t>
            </a:r>
            <a:endParaRPr>
              <a:latin typeface="Roboto Slab"/>
              <a:ea typeface="Roboto Slab"/>
              <a:cs typeface="Roboto Slab"/>
              <a:sym typeface="Roboto Slab"/>
            </a:endParaRPr>
          </a:p>
          <a:p>
            <a:pPr indent="0" lvl="0" marL="0" rtl="0" algn="l">
              <a:spcBef>
                <a:spcPts val="0"/>
              </a:spcBef>
              <a:spcAft>
                <a:spcPts val="0"/>
              </a:spcAft>
              <a:buNone/>
            </a:pPr>
            <a:r>
              <a:rPr lang="en">
                <a:latin typeface="Roboto Slab"/>
                <a:ea typeface="Roboto Slab"/>
                <a:cs typeface="Roboto Slab"/>
                <a:sym typeface="Roboto Slab"/>
              </a:rPr>
              <a:t>Testing dataset - 10324 rows, 180 columns</a:t>
            </a:r>
            <a:endParaRPr>
              <a:latin typeface="Roboto Slab"/>
              <a:ea typeface="Roboto Slab"/>
              <a:cs typeface="Roboto Slab"/>
              <a:sym typeface="Roboto Slab"/>
            </a:endParaRPr>
          </a:p>
          <a:p>
            <a:pPr indent="0" lvl="0" marL="0" rtl="0" algn="l">
              <a:spcBef>
                <a:spcPts val="0"/>
              </a:spcBef>
              <a:spcAft>
                <a:spcPts val="0"/>
              </a:spcAft>
              <a:buNone/>
            </a:pPr>
            <a:r>
              <a:t/>
            </a:r>
            <a:endParaRPr>
              <a:latin typeface="Roboto Slab"/>
              <a:ea typeface="Roboto Slab"/>
              <a:cs typeface="Roboto Slab"/>
              <a:sym typeface="Roboto Slab"/>
            </a:endParaRPr>
          </a:p>
          <a:p>
            <a:pPr indent="0" lvl="0" marL="0" rtl="0" algn="l">
              <a:spcBef>
                <a:spcPts val="0"/>
              </a:spcBef>
              <a:spcAft>
                <a:spcPts val="0"/>
              </a:spcAft>
              <a:buNone/>
            </a:pPr>
            <a:r>
              <a:t/>
            </a:r>
            <a:endParaRPr b="1">
              <a:latin typeface="Roboto Slab"/>
              <a:ea typeface="Roboto Slab"/>
              <a:cs typeface="Roboto Slab"/>
              <a:sym typeface="Roboto Slab"/>
            </a:endParaRPr>
          </a:p>
          <a:p>
            <a:pPr indent="0" lvl="0" marL="0" rtl="0" algn="l">
              <a:spcBef>
                <a:spcPts val="0"/>
              </a:spcBef>
              <a:spcAft>
                <a:spcPts val="0"/>
              </a:spcAft>
              <a:buNone/>
            </a:pPr>
            <a:r>
              <a:t/>
            </a:r>
            <a:endParaRPr>
              <a:latin typeface="Roboto Slab"/>
              <a:ea typeface="Roboto Slab"/>
              <a:cs typeface="Roboto Slab"/>
              <a:sym typeface="Roboto Slab"/>
            </a:endParaRPr>
          </a:p>
          <a:p>
            <a:pPr indent="0" lvl="0" marL="0" rtl="0" algn="l">
              <a:spcBef>
                <a:spcPts val="0"/>
              </a:spcBef>
              <a:spcAft>
                <a:spcPts val="0"/>
              </a:spcAft>
              <a:buNone/>
            </a:pPr>
            <a:r>
              <a:t/>
            </a:r>
            <a:endParaRPr b="1">
              <a:latin typeface="Roboto Slab"/>
              <a:ea typeface="Roboto Slab"/>
              <a:cs typeface="Roboto Slab"/>
              <a:sym typeface="Roboto Slab"/>
            </a:endParaRPr>
          </a:p>
        </p:txBody>
      </p:sp>
      <p:graphicFrame>
        <p:nvGraphicFramePr>
          <p:cNvPr id="167" name="Google Shape;167;p28"/>
          <p:cNvGraphicFramePr/>
          <p:nvPr/>
        </p:nvGraphicFramePr>
        <p:xfrm>
          <a:off x="517350" y="3074525"/>
          <a:ext cx="3000000" cy="3000000"/>
        </p:xfrm>
        <a:graphic>
          <a:graphicData uri="http://schemas.openxmlformats.org/drawingml/2006/table">
            <a:tbl>
              <a:tblPr>
                <a:noFill/>
                <a:tableStyleId>{867F7C5D-0D88-43FF-90A0-D8A049D7B478}</a:tableStyleId>
              </a:tblPr>
              <a:tblGrid>
                <a:gridCol w="2042275"/>
                <a:gridCol w="5196725"/>
              </a:tblGrid>
              <a:tr h="388550">
                <a:tc>
                  <a:txBody>
                    <a:bodyPr/>
                    <a:lstStyle/>
                    <a:p>
                      <a:pPr indent="0" lvl="0" marL="0" rtl="0" algn="l">
                        <a:spcBef>
                          <a:spcPts val="0"/>
                        </a:spcBef>
                        <a:spcAft>
                          <a:spcPts val="0"/>
                        </a:spcAft>
                        <a:buClr>
                          <a:schemeClr val="dk1"/>
                        </a:buClr>
                        <a:buSzPts val="1100"/>
                        <a:buFont typeface="Arial"/>
                        <a:buNone/>
                      </a:pPr>
                      <a:r>
                        <a:rPr b="1" lang="en">
                          <a:solidFill>
                            <a:schemeClr val="dk1"/>
                          </a:solidFill>
                          <a:latin typeface="Roboto Slab"/>
                          <a:ea typeface="Roboto Slab"/>
                          <a:cs typeface="Roboto Slab"/>
                          <a:sym typeface="Roboto Slab"/>
                        </a:rPr>
                        <a:t>Attribute                             </a:t>
                      </a:r>
                      <a:endParaRPr>
                        <a:latin typeface="Roboto Slab"/>
                        <a:ea typeface="Roboto Slab"/>
                        <a:cs typeface="Roboto Slab"/>
                        <a:sym typeface="Roboto Slab"/>
                      </a:endParaRPr>
                    </a:p>
                  </a:txBody>
                  <a:tcPr marT="91425" marB="91425" marR="91425" marL="91425"/>
                </a:tc>
                <a:tc>
                  <a:txBody>
                    <a:bodyPr/>
                    <a:lstStyle/>
                    <a:p>
                      <a:pPr indent="0" lvl="0" marL="0" rtl="0" algn="l">
                        <a:spcBef>
                          <a:spcPts val="0"/>
                        </a:spcBef>
                        <a:spcAft>
                          <a:spcPts val="0"/>
                        </a:spcAft>
                        <a:buNone/>
                      </a:pPr>
                      <a:r>
                        <a:rPr lang="en">
                          <a:latin typeface="Roboto Slab"/>
                          <a:ea typeface="Roboto Slab"/>
                          <a:cs typeface="Roboto Slab"/>
                          <a:sym typeface="Roboto Slab"/>
                        </a:rPr>
                        <a:t> </a:t>
                      </a:r>
                      <a:r>
                        <a:rPr b="1" lang="en">
                          <a:solidFill>
                            <a:schemeClr val="dk1"/>
                          </a:solidFill>
                          <a:latin typeface="Roboto Slab"/>
                          <a:ea typeface="Roboto Slab"/>
                          <a:cs typeface="Roboto Slab"/>
                          <a:sym typeface="Roboto Slab"/>
                        </a:rPr>
                        <a:t>Description</a:t>
                      </a:r>
                      <a:endParaRPr>
                        <a:latin typeface="Roboto Slab"/>
                        <a:ea typeface="Roboto Slab"/>
                        <a:cs typeface="Roboto Slab"/>
                        <a:sym typeface="Roboto Slab"/>
                      </a:endParaRPr>
                    </a:p>
                  </a:txBody>
                  <a:tcPr marT="91425" marB="91425" marR="91425" marL="91425"/>
                </a:tc>
              </a:tr>
              <a:tr h="388550">
                <a:tc>
                  <a:txBody>
                    <a:bodyPr/>
                    <a:lstStyle/>
                    <a:p>
                      <a:pPr indent="0" lvl="0" marL="0" rtl="0" algn="l">
                        <a:spcBef>
                          <a:spcPts val="0"/>
                        </a:spcBef>
                        <a:spcAft>
                          <a:spcPts val="0"/>
                        </a:spcAft>
                        <a:buNone/>
                      </a:pPr>
                      <a:r>
                        <a:rPr lang="en">
                          <a:latin typeface="Roboto Slab"/>
                          <a:ea typeface="Roboto Slab"/>
                          <a:cs typeface="Roboto Slab"/>
                          <a:sym typeface="Roboto Slab"/>
                        </a:rPr>
                        <a:t>encounter_id</a:t>
                      </a:r>
                      <a:endParaRPr>
                        <a:latin typeface="Roboto Slab"/>
                        <a:ea typeface="Roboto Slab"/>
                        <a:cs typeface="Roboto Slab"/>
                        <a:sym typeface="Roboto Slab"/>
                      </a:endParaRPr>
                    </a:p>
                  </a:txBody>
                  <a:tcPr marT="91425" marB="91425" marR="91425" marL="91425"/>
                </a:tc>
                <a:tc>
                  <a:txBody>
                    <a:bodyPr/>
                    <a:lstStyle/>
                    <a:p>
                      <a:pPr indent="0" lvl="0" marL="0" rtl="0" algn="l">
                        <a:spcBef>
                          <a:spcPts val="0"/>
                        </a:spcBef>
                        <a:spcAft>
                          <a:spcPts val="0"/>
                        </a:spcAft>
                        <a:buNone/>
                      </a:pPr>
                      <a:r>
                        <a:rPr lang="en">
                          <a:latin typeface="Roboto Slab"/>
                          <a:ea typeface="Roboto Slab"/>
                          <a:cs typeface="Roboto Slab"/>
                          <a:sym typeface="Roboto Slab"/>
                        </a:rPr>
                        <a:t>Unique identifier associated with a patient unit stay</a:t>
                      </a:r>
                      <a:endParaRPr>
                        <a:latin typeface="Roboto Slab"/>
                        <a:ea typeface="Roboto Slab"/>
                        <a:cs typeface="Roboto Slab"/>
                        <a:sym typeface="Roboto Slab"/>
                      </a:endParaRPr>
                    </a:p>
                  </a:txBody>
                  <a:tcPr marT="91425" marB="91425" marR="91425" marL="91425"/>
                </a:tc>
              </a:tr>
              <a:tr h="388550">
                <a:tc>
                  <a:txBody>
                    <a:bodyPr/>
                    <a:lstStyle/>
                    <a:p>
                      <a:pPr indent="0" lvl="0" marL="0" rtl="0" algn="l">
                        <a:spcBef>
                          <a:spcPts val="0"/>
                        </a:spcBef>
                        <a:spcAft>
                          <a:spcPts val="0"/>
                        </a:spcAft>
                        <a:buNone/>
                      </a:pPr>
                      <a:r>
                        <a:rPr lang="en">
                          <a:latin typeface="Roboto Slab"/>
                          <a:ea typeface="Roboto Slab"/>
                          <a:cs typeface="Roboto Slab"/>
                          <a:sym typeface="Roboto Slab"/>
                        </a:rPr>
                        <a:t>hospital_id</a:t>
                      </a:r>
                      <a:endParaRPr>
                        <a:latin typeface="Roboto Slab"/>
                        <a:ea typeface="Roboto Slab"/>
                        <a:cs typeface="Roboto Slab"/>
                        <a:sym typeface="Roboto Slab"/>
                      </a:endParaRPr>
                    </a:p>
                  </a:txBody>
                  <a:tcPr marT="91425" marB="91425" marR="91425" marL="91425"/>
                </a:tc>
                <a:tc>
                  <a:txBody>
                    <a:bodyPr/>
                    <a:lstStyle/>
                    <a:p>
                      <a:pPr indent="0" lvl="0" marL="0" rtl="0" algn="l">
                        <a:spcBef>
                          <a:spcPts val="0"/>
                        </a:spcBef>
                        <a:spcAft>
                          <a:spcPts val="0"/>
                        </a:spcAft>
                        <a:buNone/>
                      </a:pPr>
                      <a:r>
                        <a:rPr lang="en">
                          <a:latin typeface="Roboto Slab"/>
                          <a:ea typeface="Roboto Slab"/>
                          <a:cs typeface="Roboto Slab"/>
                          <a:sym typeface="Roboto Slab"/>
                        </a:rPr>
                        <a:t>Unique identifier associated with a hospital</a:t>
                      </a:r>
                      <a:endParaRPr>
                        <a:latin typeface="Roboto Slab"/>
                        <a:ea typeface="Roboto Slab"/>
                        <a:cs typeface="Roboto Slab"/>
                        <a:sym typeface="Roboto Slab"/>
                      </a:endParaRPr>
                    </a:p>
                  </a:txBody>
                  <a:tcPr marT="91425" marB="91425" marR="91425" marL="91425"/>
                </a:tc>
              </a:tr>
              <a:tr h="388550">
                <a:tc>
                  <a:txBody>
                    <a:bodyPr/>
                    <a:lstStyle/>
                    <a:p>
                      <a:pPr indent="0" lvl="0" marL="0" rtl="0" algn="l">
                        <a:spcBef>
                          <a:spcPts val="0"/>
                        </a:spcBef>
                        <a:spcAft>
                          <a:spcPts val="0"/>
                        </a:spcAft>
                        <a:buNone/>
                      </a:pPr>
                      <a:r>
                        <a:rPr lang="en">
                          <a:latin typeface="Roboto Slab"/>
                          <a:ea typeface="Roboto Slab"/>
                          <a:cs typeface="Roboto Slab"/>
                          <a:sym typeface="Roboto Slab"/>
                        </a:rPr>
                        <a:t>age</a:t>
                      </a:r>
                      <a:endParaRPr>
                        <a:latin typeface="Roboto Slab"/>
                        <a:ea typeface="Roboto Slab"/>
                        <a:cs typeface="Roboto Slab"/>
                        <a:sym typeface="Roboto Slab"/>
                      </a:endParaRPr>
                    </a:p>
                  </a:txBody>
                  <a:tcPr marT="91425" marB="91425" marR="91425" marL="91425"/>
                </a:tc>
                <a:tc>
                  <a:txBody>
                    <a:bodyPr/>
                    <a:lstStyle/>
                    <a:p>
                      <a:pPr indent="0" lvl="0" marL="0" rtl="0" algn="l">
                        <a:spcBef>
                          <a:spcPts val="0"/>
                        </a:spcBef>
                        <a:spcAft>
                          <a:spcPts val="0"/>
                        </a:spcAft>
                        <a:buNone/>
                      </a:pPr>
                      <a:r>
                        <a:rPr lang="en">
                          <a:latin typeface="Roboto Slab"/>
                          <a:ea typeface="Roboto Slab"/>
                          <a:cs typeface="Roboto Slab"/>
                          <a:sym typeface="Roboto Slab"/>
                        </a:rPr>
                        <a:t>The age of the patient on unit admission</a:t>
                      </a:r>
                      <a:endParaRPr>
                        <a:latin typeface="Roboto Slab"/>
                        <a:ea typeface="Roboto Slab"/>
                        <a:cs typeface="Roboto Slab"/>
                        <a:sym typeface="Roboto Slab"/>
                      </a:endParaRPr>
                    </a:p>
                  </a:txBody>
                  <a:tcPr marT="91425" marB="91425" marR="91425" marL="91425"/>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9"/>
          <p:cNvSpPr txBox="1"/>
          <p:nvPr>
            <p:ph type="ctrTitle"/>
          </p:nvPr>
        </p:nvSpPr>
        <p:spPr>
          <a:xfrm>
            <a:off x="1143000" y="841772"/>
            <a:ext cx="6858000" cy="1790700"/>
          </a:xfrm>
          <a:prstGeom prst="rect">
            <a:avLst/>
          </a:prstGeom>
        </p:spPr>
        <p:txBody>
          <a:bodyPr anchorCtr="0" anchor="b" bIns="34275" lIns="68575" spcFirstLastPara="1" rIns="68575" wrap="square" tIns="34275">
            <a:normAutofit/>
          </a:bodyPr>
          <a:lstStyle/>
          <a:p>
            <a:pPr indent="0" lvl="0" marL="0" rtl="0" algn="ctr">
              <a:spcBef>
                <a:spcPts val="0"/>
              </a:spcBef>
              <a:spcAft>
                <a:spcPts val="0"/>
              </a:spcAft>
              <a:buNone/>
            </a:pPr>
            <a:r>
              <a:t/>
            </a:r>
            <a:endParaRPr/>
          </a:p>
        </p:txBody>
      </p:sp>
      <p:sp>
        <p:nvSpPr>
          <p:cNvPr id="173" name="Google Shape;173;p29"/>
          <p:cNvSpPr txBox="1"/>
          <p:nvPr>
            <p:ph idx="1" type="subTitle"/>
          </p:nvPr>
        </p:nvSpPr>
        <p:spPr>
          <a:xfrm>
            <a:off x="1143000" y="2701528"/>
            <a:ext cx="6858000" cy="1241700"/>
          </a:xfrm>
          <a:prstGeom prst="rect">
            <a:avLst/>
          </a:prstGeom>
        </p:spPr>
        <p:txBody>
          <a:bodyPr anchorCtr="0" anchor="t" bIns="34275" lIns="68575" spcFirstLastPara="1" rIns="68575" wrap="square" tIns="34275">
            <a:normAutofit/>
          </a:bodyPr>
          <a:lstStyle/>
          <a:p>
            <a:pPr indent="0" lvl="0" marL="0" rtl="0" algn="ctr">
              <a:spcBef>
                <a:spcPts val="800"/>
              </a:spcBef>
              <a:spcAft>
                <a:spcPts val="0"/>
              </a:spcAft>
              <a:buNone/>
            </a:pPr>
            <a:r>
              <a:t/>
            </a:r>
            <a:endParaRPr/>
          </a:p>
        </p:txBody>
      </p:sp>
      <p:pic>
        <p:nvPicPr>
          <p:cNvPr id="174" name="Google Shape;174;p29"/>
          <p:cNvPicPr preferRelativeResize="0"/>
          <p:nvPr/>
        </p:nvPicPr>
        <p:blipFill rotWithShape="1">
          <a:blip r:embed="rId3">
            <a:alphaModFix/>
          </a:blip>
          <a:srcRect b="0" l="0" r="0" t="0"/>
          <a:stretch/>
        </p:blipFill>
        <p:spPr>
          <a:xfrm>
            <a:off x="0" y="0"/>
            <a:ext cx="9144000" cy="5143500"/>
          </a:xfrm>
          <a:prstGeom prst="rect">
            <a:avLst/>
          </a:prstGeom>
          <a:noFill/>
          <a:ln>
            <a:noFill/>
          </a:ln>
        </p:spPr>
      </p:pic>
      <p:graphicFrame>
        <p:nvGraphicFramePr>
          <p:cNvPr id="175" name="Google Shape;175;p29"/>
          <p:cNvGraphicFramePr/>
          <p:nvPr/>
        </p:nvGraphicFramePr>
        <p:xfrm>
          <a:off x="412763" y="320800"/>
          <a:ext cx="3000000" cy="3000000"/>
        </p:xfrm>
        <a:graphic>
          <a:graphicData uri="http://schemas.openxmlformats.org/drawingml/2006/table">
            <a:tbl>
              <a:tblPr>
                <a:noFill/>
                <a:tableStyleId>{867F7C5D-0D88-43FF-90A0-D8A049D7B478}</a:tableStyleId>
              </a:tblPr>
              <a:tblGrid>
                <a:gridCol w="2369450"/>
                <a:gridCol w="5415375"/>
              </a:tblGrid>
              <a:tr h="396200">
                <a:tc>
                  <a:txBody>
                    <a:bodyPr/>
                    <a:lstStyle/>
                    <a:p>
                      <a:pPr indent="0" lvl="0" marL="0" rtl="0" algn="l">
                        <a:spcBef>
                          <a:spcPts val="0"/>
                        </a:spcBef>
                        <a:spcAft>
                          <a:spcPts val="0"/>
                        </a:spcAft>
                        <a:buNone/>
                      </a:pPr>
                      <a:r>
                        <a:rPr lang="en">
                          <a:latin typeface="Roboto Slab"/>
                          <a:ea typeface="Roboto Slab"/>
                          <a:cs typeface="Roboto Slab"/>
                          <a:sym typeface="Roboto Slab"/>
                        </a:rPr>
                        <a:t>bmi</a:t>
                      </a:r>
                      <a:endParaRPr>
                        <a:latin typeface="Roboto Slab"/>
                        <a:ea typeface="Roboto Slab"/>
                        <a:cs typeface="Roboto Slab"/>
                        <a:sym typeface="Roboto Slab"/>
                      </a:endParaRPr>
                    </a:p>
                  </a:txBody>
                  <a:tcPr marT="91425" marB="91425" marR="91425" marL="91425"/>
                </a:tc>
                <a:tc>
                  <a:txBody>
                    <a:bodyPr/>
                    <a:lstStyle/>
                    <a:p>
                      <a:pPr indent="0" lvl="0" marL="0" rtl="0" algn="l">
                        <a:spcBef>
                          <a:spcPts val="0"/>
                        </a:spcBef>
                        <a:spcAft>
                          <a:spcPts val="0"/>
                        </a:spcAft>
                        <a:buNone/>
                      </a:pPr>
                      <a:r>
                        <a:rPr lang="en">
                          <a:latin typeface="Roboto Slab"/>
                          <a:ea typeface="Roboto Slab"/>
                          <a:cs typeface="Roboto Slab"/>
                          <a:sym typeface="Roboto Slab"/>
                        </a:rPr>
                        <a:t>The body mass index of the person on unit admission</a:t>
                      </a:r>
                      <a:endParaRPr>
                        <a:latin typeface="Roboto Slab"/>
                        <a:ea typeface="Roboto Slab"/>
                        <a:cs typeface="Roboto Slab"/>
                        <a:sym typeface="Roboto Slab"/>
                      </a:endParaRPr>
                    </a:p>
                  </a:txBody>
                  <a:tcPr marT="91425" marB="91425" marR="91425" marL="91425"/>
                </a:tc>
              </a:tr>
              <a:tr h="609575">
                <a:tc>
                  <a:txBody>
                    <a:bodyPr/>
                    <a:lstStyle/>
                    <a:p>
                      <a:pPr indent="0" lvl="0" marL="0" rtl="0" algn="l">
                        <a:spcBef>
                          <a:spcPts val="0"/>
                        </a:spcBef>
                        <a:spcAft>
                          <a:spcPts val="0"/>
                        </a:spcAft>
                        <a:buNone/>
                      </a:pPr>
                      <a:r>
                        <a:rPr lang="en">
                          <a:latin typeface="Roboto Slab"/>
                          <a:ea typeface="Roboto Slab"/>
                          <a:cs typeface="Roboto Slab"/>
                          <a:sym typeface="Roboto Slab"/>
                        </a:rPr>
                        <a:t>elective_surgery</a:t>
                      </a:r>
                      <a:endParaRPr>
                        <a:latin typeface="Roboto Slab"/>
                        <a:ea typeface="Roboto Slab"/>
                        <a:cs typeface="Roboto Slab"/>
                        <a:sym typeface="Roboto Slab"/>
                      </a:endParaRPr>
                    </a:p>
                  </a:txBody>
                  <a:tcPr marT="91425" marB="91425" marR="91425" marL="91425"/>
                </a:tc>
                <a:tc>
                  <a:txBody>
                    <a:bodyPr/>
                    <a:lstStyle/>
                    <a:p>
                      <a:pPr indent="0" lvl="0" marL="0" rtl="0" algn="l">
                        <a:spcBef>
                          <a:spcPts val="0"/>
                        </a:spcBef>
                        <a:spcAft>
                          <a:spcPts val="0"/>
                        </a:spcAft>
                        <a:buNone/>
                      </a:pPr>
                      <a:r>
                        <a:rPr lang="en">
                          <a:latin typeface="Roboto Slab"/>
                          <a:ea typeface="Roboto Slab"/>
                          <a:cs typeface="Roboto Slab"/>
                          <a:sym typeface="Roboto Slab"/>
                        </a:rPr>
                        <a:t>Whether the patient was admitted to the hospital for an elective surgical operation</a:t>
                      </a:r>
                      <a:endParaRPr>
                        <a:latin typeface="Roboto Slab"/>
                        <a:ea typeface="Roboto Slab"/>
                        <a:cs typeface="Roboto Slab"/>
                        <a:sym typeface="Roboto Slab"/>
                      </a:endParaRPr>
                    </a:p>
                  </a:txBody>
                  <a:tcPr marT="91425" marB="91425" marR="91425" marL="91425"/>
                </a:tc>
              </a:tr>
              <a:tr h="609575">
                <a:tc>
                  <a:txBody>
                    <a:bodyPr/>
                    <a:lstStyle/>
                    <a:p>
                      <a:pPr indent="0" lvl="0" marL="0" rtl="0" algn="l">
                        <a:spcBef>
                          <a:spcPts val="0"/>
                        </a:spcBef>
                        <a:spcAft>
                          <a:spcPts val="0"/>
                        </a:spcAft>
                        <a:buNone/>
                      </a:pPr>
                      <a:r>
                        <a:rPr lang="en">
                          <a:latin typeface="Roboto Slab"/>
                          <a:ea typeface="Roboto Slab"/>
                          <a:cs typeface="Roboto Slab"/>
                          <a:sym typeface="Roboto Slab"/>
                        </a:rPr>
                        <a:t>ethnicity</a:t>
                      </a:r>
                      <a:endParaRPr>
                        <a:latin typeface="Roboto Slab"/>
                        <a:ea typeface="Roboto Slab"/>
                        <a:cs typeface="Roboto Slab"/>
                        <a:sym typeface="Roboto Slab"/>
                      </a:endParaRPr>
                    </a:p>
                  </a:txBody>
                  <a:tcPr marT="91425" marB="91425" marR="91425" marL="91425"/>
                </a:tc>
                <a:tc>
                  <a:txBody>
                    <a:bodyPr/>
                    <a:lstStyle/>
                    <a:p>
                      <a:pPr indent="0" lvl="0" marL="0" rtl="0" algn="l">
                        <a:spcBef>
                          <a:spcPts val="0"/>
                        </a:spcBef>
                        <a:spcAft>
                          <a:spcPts val="0"/>
                        </a:spcAft>
                        <a:buNone/>
                      </a:pPr>
                      <a:r>
                        <a:rPr lang="en">
                          <a:latin typeface="Roboto Slab"/>
                          <a:ea typeface="Roboto Slab"/>
                          <a:cs typeface="Roboto Slab"/>
                          <a:sym typeface="Roboto Slab"/>
                        </a:rPr>
                        <a:t>The common national or cultural tradition which the person belongs to</a:t>
                      </a:r>
                      <a:endParaRPr>
                        <a:latin typeface="Roboto Slab"/>
                        <a:ea typeface="Roboto Slab"/>
                        <a:cs typeface="Roboto Slab"/>
                        <a:sym typeface="Roboto Slab"/>
                      </a:endParaRPr>
                    </a:p>
                  </a:txBody>
                  <a:tcPr marT="91425" marB="91425" marR="91425" marL="91425"/>
                </a:tc>
              </a:tr>
              <a:tr h="396200">
                <a:tc>
                  <a:txBody>
                    <a:bodyPr/>
                    <a:lstStyle/>
                    <a:p>
                      <a:pPr indent="0" lvl="0" marL="0" rtl="0" algn="l">
                        <a:spcBef>
                          <a:spcPts val="0"/>
                        </a:spcBef>
                        <a:spcAft>
                          <a:spcPts val="0"/>
                        </a:spcAft>
                        <a:buNone/>
                      </a:pPr>
                      <a:r>
                        <a:rPr lang="en">
                          <a:latin typeface="Roboto Slab"/>
                          <a:ea typeface="Roboto Slab"/>
                          <a:cs typeface="Roboto Slab"/>
                          <a:sym typeface="Roboto Slab"/>
                        </a:rPr>
                        <a:t>gender</a:t>
                      </a:r>
                      <a:endParaRPr>
                        <a:latin typeface="Roboto Slab"/>
                        <a:ea typeface="Roboto Slab"/>
                        <a:cs typeface="Roboto Slab"/>
                        <a:sym typeface="Roboto Slab"/>
                      </a:endParaRPr>
                    </a:p>
                  </a:txBody>
                  <a:tcPr marT="91425" marB="91425" marR="91425" marL="91425"/>
                </a:tc>
                <a:tc>
                  <a:txBody>
                    <a:bodyPr/>
                    <a:lstStyle/>
                    <a:p>
                      <a:pPr indent="0" lvl="0" marL="0" rtl="0" algn="l">
                        <a:spcBef>
                          <a:spcPts val="0"/>
                        </a:spcBef>
                        <a:spcAft>
                          <a:spcPts val="0"/>
                        </a:spcAft>
                        <a:buNone/>
                      </a:pPr>
                      <a:r>
                        <a:rPr lang="en">
                          <a:latin typeface="Roboto Slab"/>
                          <a:ea typeface="Roboto Slab"/>
                          <a:cs typeface="Roboto Slab"/>
                          <a:sym typeface="Roboto Slab"/>
                        </a:rPr>
                        <a:t>The genotypical sex of the patient</a:t>
                      </a:r>
                      <a:endParaRPr>
                        <a:latin typeface="Roboto Slab"/>
                        <a:ea typeface="Roboto Slab"/>
                        <a:cs typeface="Roboto Slab"/>
                        <a:sym typeface="Roboto Slab"/>
                      </a:endParaRPr>
                    </a:p>
                  </a:txBody>
                  <a:tcPr marT="91425" marB="91425" marR="91425" marL="91425"/>
                </a:tc>
              </a:tr>
              <a:tr h="396200">
                <a:tc>
                  <a:txBody>
                    <a:bodyPr/>
                    <a:lstStyle/>
                    <a:p>
                      <a:pPr indent="0" lvl="0" marL="0" rtl="0" algn="l">
                        <a:spcBef>
                          <a:spcPts val="0"/>
                        </a:spcBef>
                        <a:spcAft>
                          <a:spcPts val="0"/>
                        </a:spcAft>
                        <a:buNone/>
                      </a:pPr>
                      <a:r>
                        <a:rPr lang="en">
                          <a:latin typeface="Roboto Slab"/>
                          <a:ea typeface="Roboto Slab"/>
                          <a:cs typeface="Roboto Slab"/>
                          <a:sym typeface="Roboto Slab"/>
                        </a:rPr>
                        <a:t>height</a:t>
                      </a:r>
                      <a:endParaRPr>
                        <a:latin typeface="Roboto Slab"/>
                        <a:ea typeface="Roboto Slab"/>
                        <a:cs typeface="Roboto Slab"/>
                        <a:sym typeface="Roboto Slab"/>
                      </a:endParaRPr>
                    </a:p>
                  </a:txBody>
                  <a:tcPr marT="91425" marB="91425" marR="91425" marL="91425"/>
                </a:tc>
                <a:tc>
                  <a:txBody>
                    <a:bodyPr/>
                    <a:lstStyle/>
                    <a:p>
                      <a:pPr indent="0" lvl="0" marL="0" rtl="0" algn="l">
                        <a:spcBef>
                          <a:spcPts val="0"/>
                        </a:spcBef>
                        <a:spcAft>
                          <a:spcPts val="0"/>
                        </a:spcAft>
                        <a:buNone/>
                      </a:pPr>
                      <a:r>
                        <a:rPr lang="en">
                          <a:latin typeface="Roboto Slab"/>
                          <a:ea typeface="Roboto Slab"/>
                          <a:cs typeface="Roboto Slab"/>
                          <a:sym typeface="Roboto Slab"/>
                        </a:rPr>
                        <a:t>The height of the person on unit admission</a:t>
                      </a:r>
                      <a:endParaRPr>
                        <a:latin typeface="Roboto Slab"/>
                        <a:ea typeface="Roboto Slab"/>
                        <a:cs typeface="Roboto Slab"/>
                        <a:sym typeface="Roboto Slab"/>
                      </a:endParaRPr>
                    </a:p>
                  </a:txBody>
                  <a:tcPr marT="91425" marB="91425" marR="91425" marL="91425"/>
                </a:tc>
              </a:tr>
              <a:tr h="609575">
                <a:tc>
                  <a:txBody>
                    <a:bodyPr/>
                    <a:lstStyle/>
                    <a:p>
                      <a:pPr indent="0" lvl="0" marL="0" rtl="0" algn="l">
                        <a:spcBef>
                          <a:spcPts val="0"/>
                        </a:spcBef>
                        <a:spcAft>
                          <a:spcPts val="0"/>
                        </a:spcAft>
                        <a:buNone/>
                      </a:pPr>
                      <a:r>
                        <a:rPr lang="en">
                          <a:latin typeface="Roboto Slab"/>
                          <a:ea typeface="Roboto Slab"/>
                          <a:cs typeface="Roboto Slab"/>
                          <a:sym typeface="Roboto Slab"/>
                        </a:rPr>
                        <a:t>hospital_admit_source</a:t>
                      </a:r>
                      <a:endParaRPr>
                        <a:latin typeface="Roboto Slab"/>
                        <a:ea typeface="Roboto Slab"/>
                        <a:cs typeface="Roboto Slab"/>
                        <a:sym typeface="Roboto Slab"/>
                      </a:endParaRPr>
                    </a:p>
                  </a:txBody>
                  <a:tcPr marT="91425" marB="91425" marR="91425" marL="91425"/>
                </a:tc>
                <a:tc>
                  <a:txBody>
                    <a:bodyPr/>
                    <a:lstStyle/>
                    <a:p>
                      <a:pPr indent="0" lvl="0" marL="0" rtl="0" algn="l">
                        <a:spcBef>
                          <a:spcPts val="0"/>
                        </a:spcBef>
                        <a:spcAft>
                          <a:spcPts val="0"/>
                        </a:spcAft>
                        <a:buNone/>
                      </a:pPr>
                      <a:r>
                        <a:rPr lang="en">
                          <a:latin typeface="Roboto Slab"/>
                          <a:ea typeface="Roboto Slab"/>
                          <a:cs typeface="Roboto Slab"/>
                          <a:sym typeface="Roboto Slab"/>
                        </a:rPr>
                        <a:t>The location of the patient prior to being admitted to the hospital</a:t>
                      </a:r>
                      <a:endParaRPr>
                        <a:latin typeface="Roboto Slab"/>
                        <a:ea typeface="Roboto Slab"/>
                        <a:cs typeface="Roboto Slab"/>
                        <a:sym typeface="Roboto Slab"/>
                      </a:endParaRPr>
                    </a:p>
                  </a:txBody>
                  <a:tcPr marT="91425" marB="91425" marR="91425" marL="91425"/>
                </a:tc>
              </a:tr>
              <a:tr h="396200">
                <a:tc>
                  <a:txBody>
                    <a:bodyPr/>
                    <a:lstStyle/>
                    <a:p>
                      <a:pPr indent="0" lvl="0" marL="0" rtl="0" algn="l">
                        <a:spcBef>
                          <a:spcPts val="0"/>
                        </a:spcBef>
                        <a:spcAft>
                          <a:spcPts val="0"/>
                        </a:spcAft>
                        <a:buNone/>
                      </a:pPr>
                      <a:r>
                        <a:rPr lang="en">
                          <a:latin typeface="Roboto Slab"/>
                          <a:ea typeface="Roboto Slab"/>
                          <a:cs typeface="Roboto Slab"/>
                          <a:sym typeface="Roboto Slab"/>
                        </a:rPr>
                        <a:t>icu_admit_source</a:t>
                      </a:r>
                      <a:endParaRPr>
                        <a:latin typeface="Roboto Slab"/>
                        <a:ea typeface="Roboto Slab"/>
                        <a:cs typeface="Roboto Slab"/>
                        <a:sym typeface="Roboto Slab"/>
                      </a:endParaRPr>
                    </a:p>
                  </a:txBody>
                  <a:tcPr marT="91425" marB="91425" marR="91425" marL="91425"/>
                </a:tc>
                <a:tc>
                  <a:txBody>
                    <a:bodyPr/>
                    <a:lstStyle/>
                    <a:p>
                      <a:pPr indent="0" lvl="0" marL="0" rtl="0" algn="l">
                        <a:spcBef>
                          <a:spcPts val="0"/>
                        </a:spcBef>
                        <a:spcAft>
                          <a:spcPts val="0"/>
                        </a:spcAft>
                        <a:buNone/>
                      </a:pPr>
                      <a:r>
                        <a:rPr lang="en">
                          <a:latin typeface="Roboto Slab"/>
                          <a:ea typeface="Roboto Slab"/>
                          <a:cs typeface="Roboto Slab"/>
                          <a:sym typeface="Roboto Slab"/>
                        </a:rPr>
                        <a:t>The location of the patient prior to being admitted to the unit</a:t>
                      </a:r>
                      <a:endParaRPr>
                        <a:latin typeface="Roboto Slab"/>
                        <a:ea typeface="Roboto Slab"/>
                        <a:cs typeface="Roboto Slab"/>
                        <a:sym typeface="Roboto Slab"/>
                      </a:endParaRPr>
                    </a:p>
                  </a:txBody>
                  <a:tcPr marT="91425" marB="91425" marR="91425" marL="91425"/>
                </a:tc>
              </a:tr>
              <a:tr h="396200">
                <a:tc>
                  <a:txBody>
                    <a:bodyPr/>
                    <a:lstStyle/>
                    <a:p>
                      <a:pPr indent="0" lvl="0" marL="0" rtl="0" algn="l">
                        <a:spcBef>
                          <a:spcPts val="0"/>
                        </a:spcBef>
                        <a:spcAft>
                          <a:spcPts val="0"/>
                        </a:spcAft>
                        <a:buNone/>
                      </a:pPr>
                      <a:r>
                        <a:rPr lang="en">
                          <a:latin typeface="Roboto Slab"/>
                          <a:ea typeface="Roboto Slab"/>
                          <a:cs typeface="Roboto Slab"/>
                          <a:sym typeface="Roboto Slab"/>
                        </a:rPr>
                        <a:t>icu_admit_type</a:t>
                      </a:r>
                      <a:endParaRPr>
                        <a:latin typeface="Roboto Slab"/>
                        <a:ea typeface="Roboto Slab"/>
                        <a:cs typeface="Roboto Slab"/>
                        <a:sym typeface="Roboto Slab"/>
                      </a:endParaRPr>
                    </a:p>
                  </a:txBody>
                  <a:tcPr marT="91425" marB="91425" marR="91425" marL="91425"/>
                </a:tc>
                <a:tc>
                  <a:txBody>
                    <a:bodyPr/>
                    <a:lstStyle/>
                    <a:p>
                      <a:pPr indent="0" lvl="0" marL="0" rtl="0" algn="l">
                        <a:spcBef>
                          <a:spcPts val="0"/>
                        </a:spcBef>
                        <a:spcAft>
                          <a:spcPts val="0"/>
                        </a:spcAft>
                        <a:buNone/>
                      </a:pPr>
                      <a:r>
                        <a:rPr lang="en">
                          <a:latin typeface="Roboto Slab"/>
                          <a:ea typeface="Roboto Slab"/>
                          <a:cs typeface="Roboto Slab"/>
                          <a:sym typeface="Roboto Slab"/>
                        </a:rPr>
                        <a:t>The type of unit admission for the patient</a:t>
                      </a:r>
                      <a:endParaRPr>
                        <a:latin typeface="Roboto Slab"/>
                        <a:ea typeface="Roboto Slab"/>
                        <a:cs typeface="Roboto Slab"/>
                        <a:sym typeface="Roboto Slab"/>
                      </a:endParaRPr>
                    </a:p>
                  </a:txBody>
                  <a:tcPr marT="91425" marB="91425" marR="91425" marL="91425"/>
                </a:tc>
              </a:tr>
              <a:tr h="609575">
                <a:tc>
                  <a:txBody>
                    <a:bodyPr/>
                    <a:lstStyle/>
                    <a:p>
                      <a:pPr indent="0" lvl="0" marL="0" rtl="0" algn="l">
                        <a:spcBef>
                          <a:spcPts val="0"/>
                        </a:spcBef>
                        <a:spcAft>
                          <a:spcPts val="0"/>
                        </a:spcAft>
                        <a:buNone/>
                      </a:pPr>
                      <a:r>
                        <a:rPr lang="en">
                          <a:latin typeface="Roboto Slab"/>
                          <a:ea typeface="Roboto Slab"/>
                          <a:cs typeface="Roboto Slab"/>
                          <a:sym typeface="Roboto Slab"/>
                        </a:rPr>
                        <a:t>icu_id</a:t>
                      </a:r>
                      <a:endParaRPr>
                        <a:latin typeface="Roboto Slab"/>
                        <a:ea typeface="Roboto Slab"/>
                        <a:cs typeface="Roboto Slab"/>
                        <a:sym typeface="Roboto Slab"/>
                      </a:endParaRPr>
                    </a:p>
                  </a:txBody>
                  <a:tcPr marT="91425" marB="91425" marR="91425" marL="91425"/>
                </a:tc>
                <a:tc>
                  <a:txBody>
                    <a:bodyPr/>
                    <a:lstStyle/>
                    <a:p>
                      <a:pPr indent="0" lvl="0" marL="0" rtl="0" algn="l">
                        <a:spcBef>
                          <a:spcPts val="0"/>
                        </a:spcBef>
                        <a:spcAft>
                          <a:spcPts val="0"/>
                        </a:spcAft>
                        <a:buNone/>
                      </a:pPr>
                      <a:r>
                        <a:rPr lang="en">
                          <a:latin typeface="Roboto Slab"/>
                          <a:ea typeface="Roboto Slab"/>
                          <a:cs typeface="Roboto Slab"/>
                          <a:sym typeface="Roboto Slab"/>
                        </a:rPr>
                        <a:t>A unique identifier for the unit to which the patient was admitted</a:t>
                      </a:r>
                      <a:endParaRPr>
                        <a:latin typeface="Roboto Slab"/>
                        <a:ea typeface="Roboto Slab"/>
                        <a:cs typeface="Roboto Slab"/>
                        <a:sym typeface="Roboto Slab"/>
                      </a:endParaRPr>
                    </a:p>
                  </a:txBody>
                  <a:tcPr marT="91425" marB="91425" marR="91425" marL="91425"/>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0"/>
          <p:cNvSpPr txBox="1"/>
          <p:nvPr>
            <p:ph type="ctrTitle"/>
          </p:nvPr>
        </p:nvSpPr>
        <p:spPr>
          <a:xfrm>
            <a:off x="1143000" y="841772"/>
            <a:ext cx="6858000" cy="1790700"/>
          </a:xfrm>
          <a:prstGeom prst="rect">
            <a:avLst/>
          </a:prstGeom>
        </p:spPr>
        <p:txBody>
          <a:bodyPr anchorCtr="0" anchor="b" bIns="34275" lIns="68575" spcFirstLastPara="1" rIns="68575" wrap="square" tIns="34275">
            <a:normAutofit/>
          </a:bodyPr>
          <a:lstStyle/>
          <a:p>
            <a:pPr indent="0" lvl="0" marL="0" rtl="0" algn="ctr">
              <a:spcBef>
                <a:spcPts val="0"/>
              </a:spcBef>
              <a:spcAft>
                <a:spcPts val="0"/>
              </a:spcAft>
              <a:buNone/>
            </a:pPr>
            <a:r>
              <a:t/>
            </a:r>
            <a:endParaRPr/>
          </a:p>
        </p:txBody>
      </p:sp>
      <p:sp>
        <p:nvSpPr>
          <p:cNvPr id="181" name="Google Shape;181;p30"/>
          <p:cNvSpPr txBox="1"/>
          <p:nvPr>
            <p:ph idx="1" type="subTitle"/>
          </p:nvPr>
        </p:nvSpPr>
        <p:spPr>
          <a:xfrm>
            <a:off x="1143000" y="2701528"/>
            <a:ext cx="6858000" cy="1241700"/>
          </a:xfrm>
          <a:prstGeom prst="rect">
            <a:avLst/>
          </a:prstGeom>
        </p:spPr>
        <p:txBody>
          <a:bodyPr anchorCtr="0" anchor="t" bIns="34275" lIns="68575" spcFirstLastPara="1" rIns="68575" wrap="square" tIns="34275">
            <a:normAutofit/>
          </a:bodyPr>
          <a:lstStyle/>
          <a:p>
            <a:pPr indent="0" lvl="0" marL="0" rtl="0" algn="ctr">
              <a:spcBef>
                <a:spcPts val="800"/>
              </a:spcBef>
              <a:spcAft>
                <a:spcPts val="0"/>
              </a:spcAft>
              <a:buNone/>
            </a:pPr>
            <a:r>
              <a:t/>
            </a:r>
            <a:endParaRPr/>
          </a:p>
        </p:txBody>
      </p:sp>
      <p:pic>
        <p:nvPicPr>
          <p:cNvPr id="182" name="Google Shape;182;p30"/>
          <p:cNvPicPr preferRelativeResize="0"/>
          <p:nvPr/>
        </p:nvPicPr>
        <p:blipFill rotWithShape="1">
          <a:blip r:embed="rId3">
            <a:alphaModFix/>
          </a:blip>
          <a:srcRect b="0" l="0" r="0" t="0"/>
          <a:stretch/>
        </p:blipFill>
        <p:spPr>
          <a:xfrm>
            <a:off x="0" y="0"/>
            <a:ext cx="9144000" cy="5143500"/>
          </a:xfrm>
          <a:prstGeom prst="rect">
            <a:avLst/>
          </a:prstGeom>
          <a:noFill/>
          <a:ln>
            <a:noFill/>
          </a:ln>
        </p:spPr>
      </p:pic>
      <p:graphicFrame>
        <p:nvGraphicFramePr>
          <p:cNvPr id="183" name="Google Shape;183;p30"/>
          <p:cNvGraphicFramePr/>
          <p:nvPr/>
        </p:nvGraphicFramePr>
        <p:xfrm>
          <a:off x="391900" y="430675"/>
          <a:ext cx="3000000" cy="3000000"/>
        </p:xfrm>
        <a:graphic>
          <a:graphicData uri="http://schemas.openxmlformats.org/drawingml/2006/table">
            <a:tbl>
              <a:tblPr>
                <a:noFill/>
                <a:tableStyleId>{867F7C5D-0D88-43FF-90A0-D8A049D7B478}</a:tableStyleId>
              </a:tblPr>
              <a:tblGrid>
                <a:gridCol w="2362375"/>
                <a:gridCol w="5540450"/>
              </a:tblGrid>
              <a:tr h="697775">
                <a:tc>
                  <a:txBody>
                    <a:bodyPr/>
                    <a:lstStyle/>
                    <a:p>
                      <a:pPr indent="0" lvl="0" marL="0" rtl="0" algn="l">
                        <a:spcBef>
                          <a:spcPts val="0"/>
                        </a:spcBef>
                        <a:spcAft>
                          <a:spcPts val="0"/>
                        </a:spcAft>
                        <a:buNone/>
                      </a:pPr>
                      <a:r>
                        <a:rPr lang="en">
                          <a:latin typeface="Roboto Slab"/>
                          <a:ea typeface="Roboto Slab"/>
                          <a:cs typeface="Roboto Slab"/>
                          <a:sym typeface="Roboto Slab"/>
                        </a:rPr>
                        <a:t>icu_type</a:t>
                      </a:r>
                      <a:endParaRPr>
                        <a:latin typeface="Roboto Slab"/>
                        <a:ea typeface="Roboto Slab"/>
                        <a:cs typeface="Roboto Slab"/>
                        <a:sym typeface="Roboto Slab"/>
                      </a:endParaRPr>
                    </a:p>
                  </a:txBody>
                  <a:tcPr marT="91425" marB="91425" marR="91425" marL="91425"/>
                </a:tc>
                <a:tc>
                  <a:txBody>
                    <a:bodyPr/>
                    <a:lstStyle/>
                    <a:p>
                      <a:pPr indent="0" lvl="0" marL="0" rtl="0" algn="l">
                        <a:spcBef>
                          <a:spcPts val="0"/>
                        </a:spcBef>
                        <a:spcAft>
                          <a:spcPts val="0"/>
                        </a:spcAft>
                        <a:buNone/>
                      </a:pPr>
                      <a:r>
                        <a:rPr lang="en">
                          <a:latin typeface="Roboto Slab"/>
                          <a:ea typeface="Roboto Slab"/>
                          <a:cs typeface="Roboto Slab"/>
                          <a:sym typeface="Roboto Slab"/>
                        </a:rPr>
                        <a:t>A classification which indicates the type of care the unit is capable of providing</a:t>
                      </a:r>
                      <a:endParaRPr>
                        <a:latin typeface="Roboto Slab"/>
                        <a:ea typeface="Roboto Slab"/>
                        <a:cs typeface="Roboto Slab"/>
                        <a:sym typeface="Roboto Slab"/>
                      </a:endParaRPr>
                    </a:p>
                  </a:txBody>
                  <a:tcPr marT="91425" marB="91425" marR="91425" marL="91425"/>
                </a:tc>
              </a:tr>
              <a:tr h="697775">
                <a:tc>
                  <a:txBody>
                    <a:bodyPr/>
                    <a:lstStyle/>
                    <a:p>
                      <a:pPr indent="0" lvl="0" marL="0" rtl="0" algn="l">
                        <a:spcBef>
                          <a:spcPts val="0"/>
                        </a:spcBef>
                        <a:spcAft>
                          <a:spcPts val="0"/>
                        </a:spcAft>
                        <a:buNone/>
                      </a:pPr>
                      <a:r>
                        <a:rPr lang="en">
                          <a:latin typeface="Roboto Slab"/>
                          <a:ea typeface="Roboto Slab"/>
                          <a:cs typeface="Roboto Slab"/>
                          <a:sym typeface="Roboto Slab"/>
                        </a:rPr>
                        <a:t>pre_icu_los_days</a:t>
                      </a:r>
                      <a:endParaRPr>
                        <a:latin typeface="Roboto Slab"/>
                        <a:ea typeface="Roboto Slab"/>
                        <a:cs typeface="Roboto Slab"/>
                        <a:sym typeface="Roboto Slab"/>
                      </a:endParaRPr>
                    </a:p>
                  </a:txBody>
                  <a:tcPr marT="91425" marB="91425" marR="91425" marL="91425"/>
                </a:tc>
                <a:tc>
                  <a:txBody>
                    <a:bodyPr/>
                    <a:lstStyle/>
                    <a:p>
                      <a:pPr indent="0" lvl="0" marL="0" rtl="0" algn="l">
                        <a:spcBef>
                          <a:spcPts val="0"/>
                        </a:spcBef>
                        <a:spcAft>
                          <a:spcPts val="0"/>
                        </a:spcAft>
                        <a:buNone/>
                      </a:pPr>
                      <a:r>
                        <a:rPr lang="en">
                          <a:latin typeface="Roboto Slab"/>
                          <a:ea typeface="Roboto Slab"/>
                          <a:cs typeface="Roboto Slab"/>
                          <a:sym typeface="Roboto Slab"/>
                        </a:rPr>
                        <a:t>The length of stay of the patient between hospital admission and unit admission</a:t>
                      </a:r>
                      <a:endParaRPr>
                        <a:latin typeface="Roboto Slab"/>
                        <a:ea typeface="Roboto Slab"/>
                        <a:cs typeface="Roboto Slab"/>
                        <a:sym typeface="Roboto Slab"/>
                      </a:endParaRPr>
                    </a:p>
                  </a:txBody>
                  <a:tcPr marT="91425" marB="91425" marR="91425" marL="91425"/>
                </a:tc>
              </a:tr>
              <a:tr h="697775">
                <a:tc>
                  <a:txBody>
                    <a:bodyPr/>
                    <a:lstStyle/>
                    <a:p>
                      <a:pPr indent="0" lvl="0" marL="0" rtl="0" algn="l">
                        <a:spcBef>
                          <a:spcPts val="0"/>
                        </a:spcBef>
                        <a:spcAft>
                          <a:spcPts val="0"/>
                        </a:spcAft>
                        <a:buNone/>
                      </a:pPr>
                      <a:r>
                        <a:rPr lang="en">
                          <a:latin typeface="Roboto Slab"/>
                          <a:ea typeface="Roboto Slab"/>
                          <a:cs typeface="Roboto Slab"/>
                          <a:sym typeface="Roboto Slab"/>
                        </a:rPr>
                        <a:t>readmission_status</a:t>
                      </a:r>
                      <a:endParaRPr>
                        <a:latin typeface="Roboto Slab"/>
                        <a:ea typeface="Roboto Slab"/>
                        <a:cs typeface="Roboto Slab"/>
                        <a:sym typeface="Roboto Slab"/>
                      </a:endParaRPr>
                    </a:p>
                  </a:txBody>
                  <a:tcPr marT="91425" marB="91425" marR="91425" marL="91425"/>
                </a:tc>
                <a:tc>
                  <a:txBody>
                    <a:bodyPr/>
                    <a:lstStyle/>
                    <a:p>
                      <a:pPr indent="0" lvl="0" marL="0" rtl="0" algn="l">
                        <a:spcBef>
                          <a:spcPts val="0"/>
                        </a:spcBef>
                        <a:spcAft>
                          <a:spcPts val="0"/>
                        </a:spcAft>
                        <a:buNone/>
                      </a:pPr>
                      <a:r>
                        <a:rPr lang="en">
                          <a:latin typeface="Roboto Slab"/>
                          <a:ea typeface="Roboto Slab"/>
                          <a:cs typeface="Roboto Slab"/>
                          <a:sym typeface="Roboto Slab"/>
                        </a:rPr>
                        <a:t>Whether the current unit stay is the second (or greater) stay at an ICU within the same hospitalization</a:t>
                      </a:r>
                      <a:endParaRPr>
                        <a:latin typeface="Roboto Slab"/>
                        <a:ea typeface="Roboto Slab"/>
                        <a:cs typeface="Roboto Slab"/>
                        <a:sym typeface="Roboto Slab"/>
                      </a:endParaRPr>
                    </a:p>
                  </a:txBody>
                  <a:tcPr marT="91425" marB="91425" marR="91425" marL="91425"/>
                </a:tc>
              </a:tr>
              <a:tr h="453550">
                <a:tc>
                  <a:txBody>
                    <a:bodyPr/>
                    <a:lstStyle/>
                    <a:p>
                      <a:pPr indent="0" lvl="0" marL="0" rtl="0" algn="l">
                        <a:spcBef>
                          <a:spcPts val="0"/>
                        </a:spcBef>
                        <a:spcAft>
                          <a:spcPts val="0"/>
                        </a:spcAft>
                        <a:buNone/>
                      </a:pPr>
                      <a:r>
                        <a:rPr lang="en">
                          <a:latin typeface="Roboto Slab"/>
                          <a:ea typeface="Roboto Slab"/>
                          <a:cs typeface="Roboto Slab"/>
                          <a:sym typeface="Roboto Slab"/>
                        </a:rPr>
                        <a:t>weight</a:t>
                      </a:r>
                      <a:endParaRPr>
                        <a:latin typeface="Roboto Slab"/>
                        <a:ea typeface="Roboto Slab"/>
                        <a:cs typeface="Roboto Slab"/>
                        <a:sym typeface="Roboto Slab"/>
                      </a:endParaRPr>
                    </a:p>
                  </a:txBody>
                  <a:tcPr marT="91425" marB="91425" marR="91425" marL="91425"/>
                </a:tc>
                <a:tc>
                  <a:txBody>
                    <a:bodyPr/>
                    <a:lstStyle/>
                    <a:p>
                      <a:pPr indent="0" lvl="0" marL="0" rtl="0" algn="l">
                        <a:spcBef>
                          <a:spcPts val="0"/>
                        </a:spcBef>
                        <a:spcAft>
                          <a:spcPts val="0"/>
                        </a:spcAft>
                        <a:buNone/>
                      </a:pPr>
                      <a:r>
                        <a:rPr lang="en">
                          <a:latin typeface="Roboto Slab"/>
                          <a:ea typeface="Roboto Slab"/>
                          <a:cs typeface="Roboto Slab"/>
                          <a:sym typeface="Roboto Slab"/>
                        </a:rPr>
                        <a:t>The weight (body mass) of the person on unit admission</a:t>
                      </a:r>
                      <a:endParaRPr>
                        <a:latin typeface="Roboto Slab"/>
                        <a:ea typeface="Roboto Slab"/>
                        <a:cs typeface="Roboto Slab"/>
                        <a:sym typeface="Roboto Slab"/>
                      </a:endParaRPr>
                    </a:p>
                  </a:txBody>
                  <a:tcPr marT="91425" marB="91425" marR="91425" marL="91425"/>
                </a:tc>
              </a:tr>
              <a:tr h="697775">
                <a:tc>
                  <a:txBody>
                    <a:bodyPr/>
                    <a:lstStyle/>
                    <a:p>
                      <a:pPr indent="0" lvl="0" marL="0" rtl="0" algn="l">
                        <a:spcBef>
                          <a:spcPts val="0"/>
                        </a:spcBef>
                        <a:spcAft>
                          <a:spcPts val="0"/>
                        </a:spcAft>
                        <a:buNone/>
                      </a:pPr>
                      <a:r>
                        <a:rPr lang="en">
                          <a:latin typeface="Roboto Slab"/>
                          <a:ea typeface="Roboto Slab"/>
                          <a:cs typeface="Roboto Slab"/>
                          <a:sym typeface="Roboto Slab"/>
                        </a:rPr>
                        <a:t>albumin_apache</a:t>
                      </a:r>
                      <a:endParaRPr>
                        <a:latin typeface="Roboto Slab"/>
                        <a:ea typeface="Roboto Slab"/>
                        <a:cs typeface="Roboto Slab"/>
                        <a:sym typeface="Roboto Slab"/>
                      </a:endParaRPr>
                    </a:p>
                  </a:txBody>
                  <a:tcPr marT="91425" marB="91425" marR="91425" marL="91425"/>
                </a:tc>
                <a:tc>
                  <a:txBody>
                    <a:bodyPr/>
                    <a:lstStyle/>
                    <a:p>
                      <a:pPr indent="0" lvl="0" marL="0" rtl="0" algn="l">
                        <a:spcBef>
                          <a:spcPts val="0"/>
                        </a:spcBef>
                        <a:spcAft>
                          <a:spcPts val="0"/>
                        </a:spcAft>
                        <a:buNone/>
                      </a:pPr>
                      <a:r>
                        <a:rPr lang="en">
                          <a:latin typeface="Roboto Slab"/>
                          <a:ea typeface="Roboto Slab"/>
                          <a:cs typeface="Roboto Slab"/>
                          <a:sym typeface="Roboto Slab"/>
                        </a:rPr>
                        <a:t>The albumin concentration measured during the first 24 hours which results in the highest APACHE III score</a:t>
                      </a:r>
                      <a:endParaRPr>
                        <a:latin typeface="Roboto Slab"/>
                        <a:ea typeface="Roboto Slab"/>
                        <a:cs typeface="Roboto Slab"/>
                        <a:sym typeface="Roboto Slab"/>
                      </a:endParaRPr>
                    </a:p>
                  </a:txBody>
                  <a:tcPr marT="91425" marB="91425" marR="91425" marL="91425"/>
                </a:tc>
              </a:tr>
              <a:tr h="453550">
                <a:tc>
                  <a:txBody>
                    <a:bodyPr/>
                    <a:lstStyle/>
                    <a:p>
                      <a:pPr indent="0" lvl="0" marL="0" rtl="0" algn="l">
                        <a:spcBef>
                          <a:spcPts val="0"/>
                        </a:spcBef>
                        <a:spcAft>
                          <a:spcPts val="0"/>
                        </a:spcAft>
                        <a:buNone/>
                      </a:pPr>
                      <a:r>
                        <a:rPr lang="en">
                          <a:latin typeface="Roboto Slab"/>
                          <a:ea typeface="Roboto Slab"/>
                          <a:cs typeface="Roboto Slab"/>
                          <a:sym typeface="Roboto Slab"/>
                        </a:rPr>
                        <a:t>apache_2_diagnosis</a:t>
                      </a:r>
                      <a:endParaRPr>
                        <a:latin typeface="Roboto Slab"/>
                        <a:ea typeface="Roboto Slab"/>
                        <a:cs typeface="Roboto Slab"/>
                        <a:sym typeface="Roboto Slab"/>
                      </a:endParaRPr>
                    </a:p>
                  </a:txBody>
                  <a:tcPr marT="91425" marB="91425" marR="91425" marL="91425"/>
                </a:tc>
                <a:tc>
                  <a:txBody>
                    <a:bodyPr/>
                    <a:lstStyle/>
                    <a:p>
                      <a:pPr indent="0" lvl="0" marL="0" rtl="0" algn="l">
                        <a:spcBef>
                          <a:spcPts val="0"/>
                        </a:spcBef>
                        <a:spcAft>
                          <a:spcPts val="0"/>
                        </a:spcAft>
                        <a:buNone/>
                      </a:pPr>
                      <a:r>
                        <a:rPr lang="en">
                          <a:latin typeface="Roboto Slab"/>
                          <a:ea typeface="Roboto Slab"/>
                          <a:cs typeface="Roboto Slab"/>
                          <a:sym typeface="Roboto Slab"/>
                        </a:rPr>
                        <a:t>The APACHE II diagnosis for the ICU admission</a:t>
                      </a:r>
                      <a:endParaRPr>
                        <a:latin typeface="Roboto Slab"/>
                        <a:ea typeface="Roboto Slab"/>
                        <a:cs typeface="Roboto Slab"/>
                        <a:sym typeface="Roboto Slab"/>
                      </a:endParaRPr>
                    </a:p>
                  </a:txBody>
                  <a:tcPr marT="91425" marB="91425" marR="91425" marL="91425"/>
                </a:tc>
              </a:tr>
              <a:tr h="697775">
                <a:tc>
                  <a:txBody>
                    <a:bodyPr/>
                    <a:lstStyle/>
                    <a:p>
                      <a:pPr indent="0" lvl="0" marL="0" rtl="0" algn="l">
                        <a:spcBef>
                          <a:spcPts val="0"/>
                        </a:spcBef>
                        <a:spcAft>
                          <a:spcPts val="0"/>
                        </a:spcAft>
                        <a:buNone/>
                      </a:pPr>
                      <a:r>
                        <a:rPr lang="en">
                          <a:latin typeface="Roboto Slab"/>
                          <a:ea typeface="Roboto Slab"/>
                          <a:cs typeface="Roboto Slab"/>
                          <a:sym typeface="Roboto Slab"/>
                        </a:rPr>
                        <a:t>apache_3j_diagnosis</a:t>
                      </a:r>
                      <a:endParaRPr>
                        <a:latin typeface="Roboto Slab"/>
                        <a:ea typeface="Roboto Slab"/>
                        <a:cs typeface="Roboto Slab"/>
                        <a:sym typeface="Roboto Slab"/>
                      </a:endParaRPr>
                    </a:p>
                  </a:txBody>
                  <a:tcPr marT="91425" marB="91425" marR="91425" marL="91425"/>
                </a:tc>
                <a:tc>
                  <a:txBody>
                    <a:bodyPr/>
                    <a:lstStyle/>
                    <a:p>
                      <a:pPr indent="0" lvl="0" marL="0" rtl="0" algn="l">
                        <a:spcBef>
                          <a:spcPts val="0"/>
                        </a:spcBef>
                        <a:spcAft>
                          <a:spcPts val="0"/>
                        </a:spcAft>
                        <a:buNone/>
                      </a:pPr>
                      <a:r>
                        <a:rPr lang="en">
                          <a:latin typeface="Roboto Slab"/>
                          <a:ea typeface="Roboto Slab"/>
                          <a:cs typeface="Roboto Slab"/>
                          <a:sym typeface="Roboto Slab"/>
                        </a:rPr>
                        <a:t>The APACHE III-J sub-diagnosis code which best describes the reason for the ICU admission</a:t>
                      </a:r>
                      <a:endParaRPr>
                        <a:latin typeface="Roboto Slab"/>
                        <a:ea typeface="Roboto Slab"/>
                        <a:cs typeface="Roboto Slab"/>
                        <a:sym typeface="Roboto Slab"/>
                      </a:endParaRPr>
                    </a:p>
                  </a:txBody>
                  <a:tcPr marT="91425" marB="91425" marR="91425" marL="9142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1"/>
          <p:cNvSpPr txBox="1"/>
          <p:nvPr>
            <p:ph type="ctrTitle"/>
          </p:nvPr>
        </p:nvSpPr>
        <p:spPr>
          <a:xfrm>
            <a:off x="1143000" y="841772"/>
            <a:ext cx="6858000" cy="1790700"/>
          </a:xfrm>
          <a:prstGeom prst="rect">
            <a:avLst/>
          </a:prstGeom>
        </p:spPr>
        <p:txBody>
          <a:bodyPr anchorCtr="0" anchor="b" bIns="34275" lIns="68575" spcFirstLastPara="1" rIns="68575" wrap="square" tIns="34275">
            <a:normAutofit/>
          </a:bodyPr>
          <a:lstStyle/>
          <a:p>
            <a:pPr indent="0" lvl="0" marL="0" rtl="0" algn="ctr">
              <a:spcBef>
                <a:spcPts val="0"/>
              </a:spcBef>
              <a:spcAft>
                <a:spcPts val="0"/>
              </a:spcAft>
              <a:buNone/>
            </a:pPr>
            <a:r>
              <a:t/>
            </a:r>
            <a:endParaRPr/>
          </a:p>
        </p:txBody>
      </p:sp>
      <p:sp>
        <p:nvSpPr>
          <p:cNvPr id="189" name="Google Shape;189;p31"/>
          <p:cNvSpPr txBox="1"/>
          <p:nvPr>
            <p:ph idx="1" type="subTitle"/>
          </p:nvPr>
        </p:nvSpPr>
        <p:spPr>
          <a:xfrm>
            <a:off x="1143000" y="2701528"/>
            <a:ext cx="6858000" cy="1241700"/>
          </a:xfrm>
          <a:prstGeom prst="rect">
            <a:avLst/>
          </a:prstGeom>
        </p:spPr>
        <p:txBody>
          <a:bodyPr anchorCtr="0" anchor="t" bIns="34275" lIns="68575" spcFirstLastPara="1" rIns="68575" wrap="square" tIns="34275">
            <a:normAutofit/>
          </a:bodyPr>
          <a:lstStyle/>
          <a:p>
            <a:pPr indent="0" lvl="0" marL="0" rtl="0" algn="ctr">
              <a:spcBef>
                <a:spcPts val="800"/>
              </a:spcBef>
              <a:spcAft>
                <a:spcPts val="0"/>
              </a:spcAft>
              <a:buNone/>
            </a:pPr>
            <a:r>
              <a:t/>
            </a:r>
            <a:endParaRPr/>
          </a:p>
        </p:txBody>
      </p:sp>
      <p:pic>
        <p:nvPicPr>
          <p:cNvPr id="190" name="Google Shape;190;p31"/>
          <p:cNvPicPr preferRelativeResize="0"/>
          <p:nvPr/>
        </p:nvPicPr>
        <p:blipFill rotWithShape="1">
          <a:blip r:embed="rId3">
            <a:alphaModFix/>
          </a:blip>
          <a:srcRect b="0" l="0" r="0" t="0"/>
          <a:stretch/>
        </p:blipFill>
        <p:spPr>
          <a:xfrm>
            <a:off x="8297576" y="-47413"/>
            <a:ext cx="806585" cy="806585"/>
          </a:xfrm>
          <a:prstGeom prst="rect">
            <a:avLst/>
          </a:prstGeom>
          <a:noFill/>
          <a:ln>
            <a:noFill/>
          </a:ln>
        </p:spPr>
      </p:pic>
      <p:sp>
        <p:nvSpPr>
          <p:cNvPr id="191" name="Google Shape;191;p31"/>
          <p:cNvSpPr/>
          <p:nvPr/>
        </p:nvSpPr>
        <p:spPr>
          <a:xfrm>
            <a:off x="0" y="4935682"/>
            <a:ext cx="9144000" cy="207900"/>
          </a:xfrm>
          <a:prstGeom prst="rect">
            <a:avLst/>
          </a:prstGeom>
          <a:gradFill>
            <a:gsLst>
              <a:gs pos="0">
                <a:srgbClr val="3864B2"/>
              </a:gs>
              <a:gs pos="23000">
                <a:srgbClr val="3864B2"/>
              </a:gs>
              <a:gs pos="69000">
                <a:srgbClr val="2F5496"/>
              </a:gs>
              <a:gs pos="97000">
                <a:srgbClr val="2C4E8C"/>
              </a:gs>
              <a:gs pos="100000">
                <a:srgbClr val="2C4E8C"/>
              </a:gs>
            </a:gsLst>
            <a:path path="circle">
              <a:fillToRect b="50%" l="50%" r="50%" t="50%"/>
            </a:path>
            <a:tileRect/>
          </a:gra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b="1" lang="en" sz="1500">
                <a:solidFill>
                  <a:srgbClr val="FFFFFF"/>
                </a:solidFill>
                <a:latin typeface="Times New Roman"/>
                <a:ea typeface="Times New Roman"/>
                <a:cs typeface="Times New Roman"/>
                <a:sym typeface="Times New Roman"/>
              </a:rPr>
              <a:t>BVRIT HYDERABAD College of Engineering for Women</a:t>
            </a:r>
            <a:endParaRPr sz="1100"/>
          </a:p>
        </p:txBody>
      </p:sp>
      <p:sp>
        <p:nvSpPr>
          <p:cNvPr id="192" name="Google Shape;192;p31"/>
          <p:cNvSpPr/>
          <p:nvPr/>
        </p:nvSpPr>
        <p:spPr>
          <a:xfrm>
            <a:off x="0" y="658501"/>
            <a:ext cx="9144000" cy="48000"/>
          </a:xfrm>
          <a:prstGeom prst="rect">
            <a:avLst/>
          </a:prstGeom>
          <a:gradFill>
            <a:gsLst>
              <a:gs pos="0">
                <a:srgbClr val="3864B2"/>
              </a:gs>
              <a:gs pos="23000">
                <a:srgbClr val="3864B2"/>
              </a:gs>
              <a:gs pos="69000">
                <a:srgbClr val="2F5496"/>
              </a:gs>
              <a:gs pos="97000">
                <a:srgbClr val="2C4E8C"/>
              </a:gs>
              <a:gs pos="100000">
                <a:srgbClr val="2C4E8C"/>
              </a:gs>
            </a:gsLst>
            <a:path path="circle">
              <a:fillToRect b="50%" l="50%" r="50%" t="50%"/>
            </a:path>
            <a:tileRect/>
          </a:gra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1" sz="1500">
              <a:solidFill>
                <a:srgbClr val="FFFFFF"/>
              </a:solidFill>
              <a:latin typeface="Times New Roman"/>
              <a:ea typeface="Times New Roman"/>
              <a:cs typeface="Times New Roman"/>
              <a:sym typeface="Times New Roman"/>
            </a:endParaRPr>
          </a:p>
        </p:txBody>
      </p:sp>
      <p:pic>
        <p:nvPicPr>
          <p:cNvPr id="193" name="Google Shape;193;p31"/>
          <p:cNvPicPr preferRelativeResize="0"/>
          <p:nvPr/>
        </p:nvPicPr>
        <p:blipFill rotWithShape="1">
          <a:blip r:embed="rId4">
            <a:alphaModFix/>
          </a:blip>
          <a:srcRect b="0" l="0" r="0" t="0"/>
          <a:stretch/>
        </p:blipFill>
        <p:spPr>
          <a:xfrm>
            <a:off x="0" y="0"/>
            <a:ext cx="9144000" cy="5143500"/>
          </a:xfrm>
          <a:prstGeom prst="rect">
            <a:avLst/>
          </a:prstGeom>
          <a:noFill/>
          <a:ln>
            <a:noFill/>
          </a:ln>
        </p:spPr>
      </p:pic>
      <p:sp>
        <p:nvSpPr>
          <p:cNvPr id="194" name="Google Shape;194;p31"/>
          <p:cNvSpPr txBox="1"/>
          <p:nvPr/>
        </p:nvSpPr>
        <p:spPr>
          <a:xfrm>
            <a:off x="1215752" y="211781"/>
            <a:ext cx="6712500" cy="718800"/>
          </a:xfrm>
          <a:prstGeom prst="rect">
            <a:avLst/>
          </a:prstGeom>
          <a:noFill/>
          <a:ln>
            <a:noFill/>
          </a:ln>
        </p:spPr>
        <p:txBody>
          <a:bodyPr anchorCtr="0" anchor="t" bIns="34275" lIns="68575" spcFirstLastPara="1" rIns="68575" wrap="square" tIns="34275">
            <a:spAutoFit/>
          </a:bodyPr>
          <a:lstStyle/>
          <a:p>
            <a:pPr indent="0" lvl="0" marL="0" rtl="0" algn="ctr">
              <a:spcBef>
                <a:spcPts val="0"/>
              </a:spcBef>
              <a:spcAft>
                <a:spcPts val="0"/>
              </a:spcAft>
              <a:buClr>
                <a:schemeClr val="dk1"/>
              </a:buClr>
              <a:buSzPts val="990"/>
              <a:buFont typeface="Arial"/>
              <a:buNone/>
            </a:pPr>
            <a:r>
              <a:rPr b="1" lang="en" sz="1820">
                <a:solidFill>
                  <a:schemeClr val="dk1"/>
                </a:solidFill>
                <a:latin typeface="Roboto Slab"/>
                <a:ea typeface="Roboto Slab"/>
                <a:cs typeface="Roboto Slab"/>
                <a:sym typeface="Roboto Slab"/>
              </a:rPr>
              <a:t>ARCHITECTURE</a:t>
            </a:r>
            <a:endParaRPr b="1" sz="1820">
              <a:solidFill>
                <a:schemeClr val="dk1"/>
              </a:solidFill>
              <a:latin typeface="Roboto Slab"/>
              <a:ea typeface="Roboto Slab"/>
              <a:cs typeface="Roboto Slab"/>
              <a:sym typeface="Roboto Slab"/>
            </a:endParaRPr>
          </a:p>
          <a:p>
            <a:pPr indent="0" lvl="0" marL="0" marR="0" rtl="0" algn="ctr">
              <a:spcBef>
                <a:spcPts val="0"/>
              </a:spcBef>
              <a:spcAft>
                <a:spcPts val="0"/>
              </a:spcAft>
              <a:buNone/>
            </a:pPr>
            <a:r>
              <a:t/>
            </a:r>
            <a:endParaRPr b="1" sz="2400">
              <a:solidFill>
                <a:srgbClr val="FF0000"/>
              </a:solidFill>
              <a:latin typeface="Times New Roman"/>
              <a:ea typeface="Times New Roman"/>
              <a:cs typeface="Times New Roman"/>
              <a:sym typeface="Times New Roman"/>
            </a:endParaRPr>
          </a:p>
        </p:txBody>
      </p:sp>
      <p:sp>
        <p:nvSpPr>
          <p:cNvPr id="195" name="Google Shape;195;p31"/>
          <p:cNvSpPr/>
          <p:nvPr/>
        </p:nvSpPr>
        <p:spPr>
          <a:xfrm>
            <a:off x="1699650" y="1604413"/>
            <a:ext cx="660600" cy="199200"/>
          </a:xfrm>
          <a:prstGeom prst="rightArrow">
            <a:avLst>
              <a:gd fmla="val 50000" name="adj1"/>
              <a:gd fmla="val 50000" name="adj2"/>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31"/>
          <p:cNvSpPr/>
          <p:nvPr/>
        </p:nvSpPr>
        <p:spPr>
          <a:xfrm>
            <a:off x="2360250" y="1435363"/>
            <a:ext cx="1151700" cy="5373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EDA</a:t>
            </a:r>
            <a:endParaRPr/>
          </a:p>
        </p:txBody>
      </p:sp>
      <p:sp>
        <p:nvSpPr>
          <p:cNvPr id="197" name="Google Shape;197;p31"/>
          <p:cNvSpPr/>
          <p:nvPr/>
        </p:nvSpPr>
        <p:spPr>
          <a:xfrm>
            <a:off x="3511950" y="1604400"/>
            <a:ext cx="660600" cy="199200"/>
          </a:xfrm>
          <a:prstGeom prst="rightArrow">
            <a:avLst>
              <a:gd fmla="val 50000" name="adj1"/>
              <a:gd fmla="val 50000" name="adj2"/>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31"/>
          <p:cNvSpPr/>
          <p:nvPr/>
        </p:nvSpPr>
        <p:spPr>
          <a:xfrm>
            <a:off x="4172550" y="1237213"/>
            <a:ext cx="1454700" cy="9336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Data Cleaning and Wrangling</a:t>
            </a:r>
            <a:endParaRPr/>
          </a:p>
        </p:txBody>
      </p:sp>
      <p:sp>
        <p:nvSpPr>
          <p:cNvPr id="199" name="Google Shape;199;p31"/>
          <p:cNvSpPr/>
          <p:nvPr/>
        </p:nvSpPr>
        <p:spPr>
          <a:xfrm>
            <a:off x="5627250" y="1604400"/>
            <a:ext cx="660600" cy="199200"/>
          </a:xfrm>
          <a:prstGeom prst="rightArrow">
            <a:avLst>
              <a:gd fmla="val 50000" name="adj1"/>
              <a:gd fmla="val 50000" name="adj2"/>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31"/>
          <p:cNvSpPr/>
          <p:nvPr/>
        </p:nvSpPr>
        <p:spPr>
          <a:xfrm>
            <a:off x="6287850" y="1167500"/>
            <a:ext cx="1650900" cy="10266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Applying Classification</a:t>
            </a:r>
            <a:endParaRPr/>
          </a:p>
          <a:p>
            <a:pPr indent="0" lvl="0" marL="0" rtl="0" algn="l">
              <a:spcBef>
                <a:spcPts val="0"/>
              </a:spcBef>
              <a:spcAft>
                <a:spcPts val="0"/>
              </a:spcAft>
              <a:buNone/>
            </a:pPr>
            <a:r>
              <a:rPr lang="en"/>
              <a:t>Algorithms</a:t>
            </a:r>
            <a:endParaRPr/>
          </a:p>
        </p:txBody>
      </p:sp>
      <p:sp>
        <p:nvSpPr>
          <p:cNvPr id="201" name="Google Shape;201;p31"/>
          <p:cNvSpPr/>
          <p:nvPr/>
        </p:nvSpPr>
        <p:spPr>
          <a:xfrm>
            <a:off x="7015900" y="2194613"/>
            <a:ext cx="178200" cy="445500"/>
          </a:xfrm>
          <a:prstGeom prst="downArrow">
            <a:avLst>
              <a:gd fmla="val 50000" name="adj1"/>
              <a:gd fmla="val 50000" name="adj2"/>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31"/>
          <p:cNvSpPr/>
          <p:nvPr/>
        </p:nvSpPr>
        <p:spPr>
          <a:xfrm>
            <a:off x="6350050" y="2648300"/>
            <a:ext cx="1650900" cy="8913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Performance Evaluation</a:t>
            </a:r>
            <a:endParaRPr/>
          </a:p>
        </p:txBody>
      </p:sp>
      <p:sp>
        <p:nvSpPr>
          <p:cNvPr id="203" name="Google Shape;203;p31"/>
          <p:cNvSpPr/>
          <p:nvPr/>
        </p:nvSpPr>
        <p:spPr>
          <a:xfrm>
            <a:off x="6350050" y="3993800"/>
            <a:ext cx="1678500" cy="8913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Results</a:t>
            </a:r>
            <a:endParaRPr/>
          </a:p>
          <a:p>
            <a:pPr indent="0" lvl="0" marL="0" rtl="0" algn="l">
              <a:spcBef>
                <a:spcPts val="0"/>
              </a:spcBef>
              <a:spcAft>
                <a:spcPts val="0"/>
              </a:spcAft>
              <a:buNone/>
            </a:pPr>
            <a:r>
              <a:rPr lang="en"/>
              <a:t>Data Visualization</a:t>
            </a:r>
            <a:endParaRPr/>
          </a:p>
        </p:txBody>
      </p:sp>
      <p:sp>
        <p:nvSpPr>
          <p:cNvPr id="204" name="Google Shape;204;p31"/>
          <p:cNvSpPr/>
          <p:nvPr/>
        </p:nvSpPr>
        <p:spPr>
          <a:xfrm>
            <a:off x="7015900" y="3539600"/>
            <a:ext cx="178200" cy="445500"/>
          </a:xfrm>
          <a:prstGeom prst="downArrow">
            <a:avLst>
              <a:gd fmla="val 50000" name="adj1"/>
              <a:gd fmla="val 50000" name="adj2"/>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31"/>
          <p:cNvSpPr/>
          <p:nvPr/>
        </p:nvSpPr>
        <p:spPr>
          <a:xfrm>
            <a:off x="346450" y="1258350"/>
            <a:ext cx="1353300" cy="9336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Intensive care patient dataset</a:t>
            </a:r>
            <a:endParaRPr/>
          </a:p>
        </p:txBody>
      </p:sp>
      <p:sp>
        <p:nvSpPr>
          <p:cNvPr id="206" name="Google Shape;206;p31"/>
          <p:cNvSpPr/>
          <p:nvPr/>
        </p:nvSpPr>
        <p:spPr>
          <a:xfrm>
            <a:off x="346350" y="1167500"/>
            <a:ext cx="1353300" cy="199200"/>
          </a:xfrm>
          <a:prstGeom prst="ellipse">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2"/>
          <p:cNvSpPr txBox="1"/>
          <p:nvPr>
            <p:ph type="ctrTitle"/>
          </p:nvPr>
        </p:nvSpPr>
        <p:spPr>
          <a:xfrm>
            <a:off x="1143000" y="841772"/>
            <a:ext cx="6858000" cy="1790700"/>
          </a:xfrm>
          <a:prstGeom prst="rect">
            <a:avLst/>
          </a:prstGeom>
        </p:spPr>
        <p:txBody>
          <a:bodyPr anchorCtr="0" anchor="b" bIns="34275" lIns="68575" spcFirstLastPara="1" rIns="68575" wrap="square" tIns="34275">
            <a:normAutofit/>
          </a:bodyPr>
          <a:lstStyle/>
          <a:p>
            <a:pPr indent="0" lvl="0" marL="0" rtl="0" algn="ctr">
              <a:spcBef>
                <a:spcPts val="0"/>
              </a:spcBef>
              <a:spcAft>
                <a:spcPts val="0"/>
              </a:spcAft>
              <a:buNone/>
            </a:pPr>
            <a:r>
              <a:t/>
            </a:r>
            <a:endParaRPr/>
          </a:p>
        </p:txBody>
      </p:sp>
      <p:sp>
        <p:nvSpPr>
          <p:cNvPr id="212" name="Google Shape;212;p32"/>
          <p:cNvSpPr txBox="1"/>
          <p:nvPr>
            <p:ph idx="1" type="subTitle"/>
          </p:nvPr>
        </p:nvSpPr>
        <p:spPr>
          <a:xfrm>
            <a:off x="1143000" y="2701528"/>
            <a:ext cx="6858000" cy="1241700"/>
          </a:xfrm>
          <a:prstGeom prst="rect">
            <a:avLst/>
          </a:prstGeom>
        </p:spPr>
        <p:txBody>
          <a:bodyPr anchorCtr="0" anchor="t" bIns="34275" lIns="68575" spcFirstLastPara="1" rIns="68575" wrap="square" tIns="34275">
            <a:normAutofit/>
          </a:bodyPr>
          <a:lstStyle/>
          <a:p>
            <a:pPr indent="0" lvl="0" marL="0" rtl="0" algn="ctr">
              <a:spcBef>
                <a:spcPts val="800"/>
              </a:spcBef>
              <a:spcAft>
                <a:spcPts val="0"/>
              </a:spcAft>
              <a:buNone/>
            </a:pPr>
            <a:r>
              <a:t/>
            </a:r>
            <a:endParaRPr/>
          </a:p>
        </p:txBody>
      </p:sp>
      <p:pic>
        <p:nvPicPr>
          <p:cNvPr id="213" name="Google Shape;213;p32"/>
          <p:cNvPicPr preferRelativeResize="0"/>
          <p:nvPr/>
        </p:nvPicPr>
        <p:blipFill rotWithShape="1">
          <a:blip r:embed="rId3">
            <a:alphaModFix/>
          </a:blip>
          <a:srcRect b="0" l="0" r="0" t="0"/>
          <a:stretch/>
        </p:blipFill>
        <p:spPr>
          <a:xfrm>
            <a:off x="0" y="0"/>
            <a:ext cx="9144000" cy="5143500"/>
          </a:xfrm>
          <a:prstGeom prst="rect">
            <a:avLst/>
          </a:prstGeom>
          <a:noFill/>
          <a:ln>
            <a:noFill/>
          </a:ln>
        </p:spPr>
      </p:pic>
      <p:sp>
        <p:nvSpPr>
          <p:cNvPr id="214" name="Google Shape;214;p32"/>
          <p:cNvSpPr txBox="1"/>
          <p:nvPr/>
        </p:nvSpPr>
        <p:spPr>
          <a:xfrm>
            <a:off x="1614350" y="283125"/>
            <a:ext cx="54651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100">
                <a:latin typeface="Times New Roman"/>
                <a:ea typeface="Times New Roman"/>
                <a:cs typeface="Times New Roman"/>
                <a:sym typeface="Times New Roman"/>
              </a:rPr>
              <a:t>TECHNOLOGY STACK</a:t>
            </a:r>
            <a:endParaRPr b="1" sz="2100">
              <a:latin typeface="Times New Roman"/>
              <a:ea typeface="Times New Roman"/>
              <a:cs typeface="Times New Roman"/>
              <a:sym typeface="Times New Roman"/>
            </a:endParaRPr>
          </a:p>
        </p:txBody>
      </p:sp>
      <p:sp>
        <p:nvSpPr>
          <p:cNvPr id="215" name="Google Shape;215;p32"/>
          <p:cNvSpPr txBox="1"/>
          <p:nvPr/>
        </p:nvSpPr>
        <p:spPr>
          <a:xfrm>
            <a:off x="190700" y="1073000"/>
            <a:ext cx="8817300" cy="969600"/>
          </a:xfrm>
          <a:prstGeom prst="rect">
            <a:avLst/>
          </a:prstGeom>
          <a:noFill/>
          <a:ln>
            <a:noFill/>
          </a:ln>
        </p:spPr>
        <p:txBody>
          <a:bodyPr anchorCtr="0" anchor="t" bIns="91425" lIns="91425" spcFirstLastPara="1" rIns="91425" wrap="square" tIns="91425">
            <a:spAutoFit/>
          </a:bodyPr>
          <a:lstStyle/>
          <a:p>
            <a:pPr indent="-336550" lvl="0" marL="457200" rtl="0" algn="l">
              <a:spcBef>
                <a:spcPts val="0"/>
              </a:spcBef>
              <a:spcAft>
                <a:spcPts val="0"/>
              </a:spcAft>
              <a:buSzPts val="1700"/>
              <a:buFont typeface="Roboto Slab"/>
              <a:buChar char="❏"/>
            </a:pPr>
            <a:r>
              <a:rPr lang="en" sz="1700">
                <a:latin typeface="Roboto Slab"/>
                <a:ea typeface="Roboto Slab"/>
                <a:cs typeface="Roboto Slab"/>
                <a:sym typeface="Roboto Slab"/>
              </a:rPr>
              <a:t>Supervised Machine Learning</a:t>
            </a:r>
            <a:endParaRPr sz="1700">
              <a:latin typeface="Roboto Slab"/>
              <a:ea typeface="Roboto Slab"/>
              <a:cs typeface="Roboto Slab"/>
              <a:sym typeface="Roboto Slab"/>
            </a:endParaRPr>
          </a:p>
          <a:p>
            <a:pPr indent="0" lvl="0" marL="0" rtl="0" algn="l">
              <a:spcBef>
                <a:spcPts val="0"/>
              </a:spcBef>
              <a:spcAft>
                <a:spcPts val="0"/>
              </a:spcAft>
              <a:buNone/>
            </a:pPr>
            <a:r>
              <a:t/>
            </a:r>
            <a:endParaRPr sz="1700">
              <a:latin typeface="Roboto Slab"/>
              <a:ea typeface="Roboto Slab"/>
              <a:cs typeface="Roboto Slab"/>
              <a:sym typeface="Roboto Slab"/>
            </a:endParaRPr>
          </a:p>
          <a:p>
            <a:pPr indent="-336550" lvl="0" marL="457200" rtl="0" algn="l">
              <a:spcBef>
                <a:spcPts val="0"/>
              </a:spcBef>
              <a:spcAft>
                <a:spcPts val="0"/>
              </a:spcAft>
              <a:buSzPts val="1700"/>
              <a:buFont typeface="Roboto Slab"/>
              <a:buChar char="❏"/>
            </a:pPr>
            <a:r>
              <a:rPr lang="en" sz="1700">
                <a:latin typeface="Roboto Slab"/>
                <a:ea typeface="Roboto Slab"/>
                <a:cs typeface="Roboto Slab"/>
                <a:sym typeface="Roboto Slab"/>
              </a:rPr>
              <a:t>Python Language</a:t>
            </a:r>
            <a:endParaRPr sz="1700">
              <a:latin typeface="Roboto Slab"/>
              <a:ea typeface="Roboto Slab"/>
              <a:cs typeface="Roboto Slab"/>
              <a:sym typeface="Roboto Slab"/>
            </a:endParaRPr>
          </a:p>
        </p:txBody>
      </p:sp>
      <p:sp>
        <p:nvSpPr>
          <p:cNvPr id="216" name="Google Shape;216;p32"/>
          <p:cNvSpPr txBox="1"/>
          <p:nvPr/>
        </p:nvSpPr>
        <p:spPr>
          <a:xfrm>
            <a:off x="392750" y="2166000"/>
            <a:ext cx="33432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latin typeface="Roboto Slab"/>
                <a:ea typeface="Roboto Slab"/>
                <a:cs typeface="Roboto Slab"/>
                <a:sym typeface="Roboto Slab"/>
              </a:rPr>
              <a:t>Required Packages:</a:t>
            </a:r>
            <a:endParaRPr b="1" sz="1700">
              <a:latin typeface="Roboto Slab"/>
              <a:ea typeface="Roboto Slab"/>
              <a:cs typeface="Roboto Slab"/>
              <a:sym typeface="Roboto Slab"/>
            </a:endParaRPr>
          </a:p>
        </p:txBody>
      </p:sp>
      <p:sp>
        <p:nvSpPr>
          <p:cNvPr id="217" name="Google Shape;217;p32"/>
          <p:cNvSpPr txBox="1"/>
          <p:nvPr/>
        </p:nvSpPr>
        <p:spPr>
          <a:xfrm>
            <a:off x="521350" y="2717100"/>
            <a:ext cx="7871400" cy="19086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SzPts val="1600"/>
              <a:buFont typeface="Roboto Slab"/>
              <a:buChar char="●"/>
            </a:pPr>
            <a:r>
              <a:rPr lang="en" sz="1600">
                <a:latin typeface="Roboto Slab"/>
                <a:ea typeface="Roboto Slab"/>
                <a:cs typeface="Roboto Slab"/>
                <a:sym typeface="Roboto Slab"/>
              </a:rPr>
              <a:t>Numpy                                                                                               </a:t>
            </a:r>
            <a:endParaRPr sz="1600">
              <a:latin typeface="Roboto Slab"/>
              <a:ea typeface="Roboto Slab"/>
              <a:cs typeface="Roboto Slab"/>
              <a:sym typeface="Roboto Slab"/>
            </a:endParaRPr>
          </a:p>
          <a:p>
            <a:pPr indent="-330200" lvl="0" marL="457200" rtl="0" algn="l">
              <a:spcBef>
                <a:spcPts val="0"/>
              </a:spcBef>
              <a:spcAft>
                <a:spcPts val="0"/>
              </a:spcAft>
              <a:buSzPts val="1600"/>
              <a:buFont typeface="Roboto Slab"/>
              <a:buChar char="●"/>
            </a:pPr>
            <a:r>
              <a:rPr lang="en" sz="1600">
                <a:latin typeface="Roboto Slab"/>
                <a:ea typeface="Roboto Slab"/>
                <a:cs typeface="Roboto Slab"/>
                <a:sym typeface="Roboto Slab"/>
              </a:rPr>
              <a:t>Pandas</a:t>
            </a:r>
            <a:endParaRPr sz="1600">
              <a:latin typeface="Roboto Slab"/>
              <a:ea typeface="Roboto Slab"/>
              <a:cs typeface="Roboto Slab"/>
              <a:sym typeface="Roboto Slab"/>
            </a:endParaRPr>
          </a:p>
          <a:p>
            <a:pPr indent="-330200" lvl="0" marL="457200" rtl="0" algn="l">
              <a:spcBef>
                <a:spcPts val="0"/>
              </a:spcBef>
              <a:spcAft>
                <a:spcPts val="0"/>
              </a:spcAft>
              <a:buSzPts val="1600"/>
              <a:buFont typeface="Roboto Slab"/>
              <a:buChar char="●"/>
            </a:pPr>
            <a:r>
              <a:rPr lang="en" sz="1600">
                <a:latin typeface="Roboto Slab"/>
                <a:ea typeface="Roboto Slab"/>
                <a:cs typeface="Roboto Slab"/>
                <a:sym typeface="Roboto Slab"/>
              </a:rPr>
              <a:t>Os</a:t>
            </a:r>
            <a:endParaRPr sz="1600">
              <a:latin typeface="Roboto Slab"/>
              <a:ea typeface="Roboto Slab"/>
              <a:cs typeface="Roboto Slab"/>
              <a:sym typeface="Roboto Slab"/>
            </a:endParaRPr>
          </a:p>
          <a:p>
            <a:pPr indent="-330200" lvl="0" marL="457200" rtl="0" algn="l">
              <a:spcBef>
                <a:spcPts val="0"/>
              </a:spcBef>
              <a:spcAft>
                <a:spcPts val="0"/>
              </a:spcAft>
              <a:buSzPts val="1600"/>
              <a:buFont typeface="Roboto Slab"/>
              <a:buChar char="●"/>
            </a:pPr>
            <a:r>
              <a:rPr lang="en" sz="1600">
                <a:latin typeface="Roboto Slab"/>
                <a:ea typeface="Roboto Slab"/>
                <a:cs typeface="Roboto Slab"/>
                <a:sym typeface="Roboto Slab"/>
              </a:rPr>
              <a:t>Klib</a:t>
            </a:r>
            <a:endParaRPr sz="1600">
              <a:latin typeface="Roboto Slab"/>
              <a:ea typeface="Roboto Slab"/>
              <a:cs typeface="Roboto Slab"/>
              <a:sym typeface="Roboto Slab"/>
            </a:endParaRPr>
          </a:p>
          <a:p>
            <a:pPr indent="-330200" lvl="0" marL="457200" rtl="0" algn="l">
              <a:spcBef>
                <a:spcPts val="0"/>
              </a:spcBef>
              <a:spcAft>
                <a:spcPts val="0"/>
              </a:spcAft>
              <a:buSzPts val="1600"/>
              <a:buFont typeface="Roboto Slab"/>
              <a:buChar char="●"/>
            </a:pPr>
            <a:r>
              <a:rPr lang="en" sz="1600">
                <a:latin typeface="Roboto Slab"/>
                <a:ea typeface="Roboto Slab"/>
                <a:cs typeface="Roboto Slab"/>
                <a:sym typeface="Roboto Slab"/>
              </a:rPr>
              <a:t>Warnings</a:t>
            </a:r>
            <a:endParaRPr sz="1600">
              <a:latin typeface="Roboto Slab"/>
              <a:ea typeface="Roboto Slab"/>
              <a:cs typeface="Roboto Slab"/>
              <a:sym typeface="Roboto Slab"/>
            </a:endParaRPr>
          </a:p>
          <a:p>
            <a:pPr indent="-330200" lvl="0" marL="457200" rtl="0" algn="l">
              <a:spcBef>
                <a:spcPts val="0"/>
              </a:spcBef>
              <a:spcAft>
                <a:spcPts val="0"/>
              </a:spcAft>
              <a:buSzPts val="1600"/>
              <a:buFont typeface="Roboto Slab"/>
              <a:buChar char="●"/>
            </a:pPr>
            <a:r>
              <a:rPr lang="en" sz="1600">
                <a:latin typeface="Roboto Slab"/>
                <a:ea typeface="Roboto Slab"/>
                <a:cs typeface="Roboto Slab"/>
                <a:sym typeface="Roboto Slab"/>
              </a:rPr>
              <a:t>Matplotlib</a:t>
            </a:r>
            <a:endParaRPr sz="1600">
              <a:latin typeface="Roboto Slab"/>
              <a:ea typeface="Roboto Slab"/>
              <a:cs typeface="Roboto Slab"/>
              <a:sym typeface="Roboto Slab"/>
            </a:endParaRPr>
          </a:p>
          <a:p>
            <a:pPr indent="-330200" lvl="0" marL="457200" rtl="0" algn="l">
              <a:spcBef>
                <a:spcPts val="0"/>
              </a:spcBef>
              <a:spcAft>
                <a:spcPts val="0"/>
              </a:spcAft>
              <a:buSzPts val="1600"/>
              <a:buFont typeface="Roboto Slab"/>
              <a:buChar char="●"/>
            </a:pPr>
            <a:r>
              <a:rPr lang="en" sz="1600">
                <a:latin typeface="Roboto Slab"/>
                <a:ea typeface="Roboto Slab"/>
                <a:cs typeface="Roboto Slab"/>
                <a:sym typeface="Roboto Slab"/>
              </a:rPr>
              <a:t>Seaborn</a:t>
            </a:r>
            <a:endParaRPr sz="1600">
              <a:latin typeface="Roboto Slab"/>
              <a:ea typeface="Roboto Slab"/>
              <a:cs typeface="Roboto Slab"/>
              <a:sym typeface="Roboto Slab"/>
            </a:endParaRPr>
          </a:p>
        </p:txBody>
      </p:sp>
      <p:sp>
        <p:nvSpPr>
          <p:cNvPr id="218" name="Google Shape;218;p32"/>
          <p:cNvSpPr txBox="1"/>
          <p:nvPr/>
        </p:nvSpPr>
        <p:spPr>
          <a:xfrm>
            <a:off x="4599400" y="2753825"/>
            <a:ext cx="3995400" cy="2247300"/>
          </a:xfrm>
          <a:prstGeom prst="rect">
            <a:avLst/>
          </a:prstGeom>
          <a:noFill/>
          <a:ln>
            <a:noFill/>
          </a:ln>
        </p:spPr>
        <p:txBody>
          <a:bodyPr anchorCtr="0" anchor="t" bIns="91425" lIns="91425" spcFirstLastPara="1" rIns="91425" wrap="square" tIns="91425">
            <a:spAutoFit/>
          </a:bodyPr>
          <a:lstStyle/>
          <a:p>
            <a:pPr indent="-323850" lvl="0" marL="457200" rtl="0" algn="l">
              <a:spcBef>
                <a:spcPts val="0"/>
              </a:spcBef>
              <a:spcAft>
                <a:spcPts val="0"/>
              </a:spcAft>
              <a:buSzPts val="1500"/>
              <a:buFont typeface="Roboto Slab"/>
              <a:buChar char="●"/>
            </a:pPr>
            <a:r>
              <a:rPr lang="en" sz="1500">
                <a:latin typeface="Roboto Slab"/>
                <a:ea typeface="Roboto Slab"/>
                <a:cs typeface="Roboto Slab"/>
                <a:sym typeface="Roboto Slab"/>
              </a:rPr>
              <a:t>l</a:t>
            </a:r>
            <a:r>
              <a:rPr lang="en" sz="1500">
                <a:latin typeface="Roboto Slab"/>
                <a:ea typeface="Roboto Slab"/>
                <a:cs typeface="Roboto Slab"/>
                <a:sym typeface="Roboto Slab"/>
              </a:rPr>
              <a:t>ightgbm</a:t>
            </a:r>
            <a:endParaRPr sz="1500">
              <a:latin typeface="Roboto Slab"/>
              <a:ea typeface="Roboto Slab"/>
              <a:cs typeface="Roboto Slab"/>
              <a:sym typeface="Roboto Slab"/>
            </a:endParaRPr>
          </a:p>
          <a:p>
            <a:pPr indent="0" lvl="0" marL="457200" rtl="0" algn="l">
              <a:spcBef>
                <a:spcPts val="0"/>
              </a:spcBef>
              <a:spcAft>
                <a:spcPts val="0"/>
              </a:spcAft>
              <a:buNone/>
            </a:pPr>
            <a:r>
              <a:t/>
            </a:r>
            <a:endParaRPr sz="1500">
              <a:latin typeface="Roboto Slab"/>
              <a:ea typeface="Roboto Slab"/>
              <a:cs typeface="Roboto Slab"/>
              <a:sym typeface="Roboto Slab"/>
            </a:endParaRPr>
          </a:p>
          <a:p>
            <a:pPr indent="-323850" lvl="0" marL="457200" rtl="0" algn="l">
              <a:spcBef>
                <a:spcPts val="0"/>
              </a:spcBef>
              <a:spcAft>
                <a:spcPts val="0"/>
              </a:spcAft>
              <a:buSzPts val="1500"/>
              <a:buFont typeface="Roboto Slab"/>
              <a:buChar char="❖"/>
            </a:pPr>
            <a:r>
              <a:rPr lang="en" sz="1500">
                <a:latin typeface="Roboto Slab"/>
                <a:ea typeface="Roboto Slab"/>
                <a:cs typeface="Roboto Slab"/>
                <a:sym typeface="Roboto Slab"/>
              </a:rPr>
              <a:t>s</a:t>
            </a:r>
            <a:r>
              <a:rPr lang="en" sz="1500">
                <a:latin typeface="Roboto Slab"/>
                <a:ea typeface="Roboto Slab"/>
                <a:cs typeface="Roboto Slab"/>
                <a:sym typeface="Roboto Slab"/>
              </a:rPr>
              <a:t>klearn</a:t>
            </a:r>
            <a:endParaRPr sz="1500">
              <a:latin typeface="Roboto Slab"/>
              <a:ea typeface="Roboto Slab"/>
              <a:cs typeface="Roboto Slab"/>
              <a:sym typeface="Roboto Slab"/>
            </a:endParaRPr>
          </a:p>
          <a:p>
            <a:pPr indent="-323850" lvl="0" marL="457200" rtl="0" algn="l">
              <a:spcBef>
                <a:spcPts val="0"/>
              </a:spcBef>
              <a:spcAft>
                <a:spcPts val="0"/>
              </a:spcAft>
              <a:buSzPts val="1500"/>
              <a:buFont typeface="Roboto Slab"/>
              <a:buChar char="●"/>
            </a:pPr>
            <a:r>
              <a:rPr lang="en" sz="1500">
                <a:latin typeface="Roboto Slab"/>
                <a:ea typeface="Roboto Slab"/>
                <a:cs typeface="Roboto Slab"/>
                <a:sym typeface="Roboto Slab"/>
              </a:rPr>
              <a:t>sklearn.linear_model.LogisticRegression</a:t>
            </a:r>
            <a:endParaRPr sz="1500">
              <a:latin typeface="Roboto Slab"/>
              <a:ea typeface="Roboto Slab"/>
              <a:cs typeface="Roboto Slab"/>
              <a:sym typeface="Roboto Slab"/>
            </a:endParaRPr>
          </a:p>
          <a:p>
            <a:pPr indent="-323850" lvl="0" marL="457200" rtl="0" algn="l">
              <a:spcBef>
                <a:spcPts val="0"/>
              </a:spcBef>
              <a:spcAft>
                <a:spcPts val="0"/>
              </a:spcAft>
              <a:buSzPts val="1500"/>
              <a:buFont typeface="Roboto Slab"/>
              <a:buChar char="●"/>
            </a:pPr>
            <a:r>
              <a:rPr lang="en" sz="1500">
                <a:latin typeface="Roboto Slab"/>
                <a:ea typeface="Roboto Slab"/>
                <a:cs typeface="Roboto Slab"/>
                <a:sym typeface="Roboto Slab"/>
              </a:rPr>
              <a:t>sklearn.ensemble.RandomForestClassifier</a:t>
            </a:r>
            <a:endParaRPr sz="1500">
              <a:latin typeface="Roboto Slab"/>
              <a:ea typeface="Roboto Slab"/>
              <a:cs typeface="Roboto Slab"/>
              <a:sym typeface="Roboto Slab"/>
            </a:endParaRPr>
          </a:p>
          <a:p>
            <a:pPr indent="-323850" lvl="0" marL="457200" rtl="0" algn="l">
              <a:spcBef>
                <a:spcPts val="0"/>
              </a:spcBef>
              <a:spcAft>
                <a:spcPts val="0"/>
              </a:spcAft>
              <a:buSzPts val="1500"/>
              <a:buFont typeface="Roboto Slab"/>
              <a:buChar char="●"/>
            </a:pPr>
            <a:r>
              <a:rPr lang="en" sz="1500">
                <a:latin typeface="Roboto Slab"/>
                <a:ea typeface="Roboto Slab"/>
                <a:cs typeface="Roboto Slab"/>
                <a:sym typeface="Roboto Slab"/>
              </a:rPr>
              <a:t>sklearn.model_selection</a:t>
            </a:r>
            <a:endParaRPr sz="1500">
              <a:latin typeface="Roboto Slab"/>
              <a:ea typeface="Roboto Slab"/>
              <a:cs typeface="Roboto Slab"/>
              <a:sym typeface="Roboto Slab"/>
            </a:endParaRPr>
          </a:p>
          <a:p>
            <a:pPr indent="0" lvl="0" marL="45720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3"/>
          <p:cNvSpPr txBox="1"/>
          <p:nvPr>
            <p:ph type="ctrTitle"/>
          </p:nvPr>
        </p:nvSpPr>
        <p:spPr>
          <a:xfrm>
            <a:off x="1033575" y="2417622"/>
            <a:ext cx="6858000" cy="1790700"/>
          </a:xfrm>
          <a:prstGeom prst="rect">
            <a:avLst/>
          </a:prstGeom>
        </p:spPr>
        <p:txBody>
          <a:bodyPr anchorCtr="0" anchor="b" bIns="34275" lIns="68575" spcFirstLastPara="1" rIns="68575" wrap="square" tIns="34275">
            <a:noAutofit/>
          </a:bodyPr>
          <a:lstStyle/>
          <a:p>
            <a:pPr indent="0" lvl="0" marL="0" rtl="0" algn="l">
              <a:lnSpc>
                <a:spcPct val="115000"/>
              </a:lnSpc>
              <a:spcBef>
                <a:spcPts val="0"/>
              </a:spcBef>
              <a:spcAft>
                <a:spcPts val="0"/>
              </a:spcAft>
              <a:buSzPts val="990"/>
              <a:buNone/>
            </a:pPr>
            <a:r>
              <a:rPr b="1" lang="en" sz="1640">
                <a:latin typeface="Roboto Slab"/>
                <a:ea typeface="Roboto Slab"/>
                <a:cs typeface="Roboto Slab"/>
                <a:sym typeface="Roboto Slab"/>
              </a:rPr>
              <a:t>Hardware</a:t>
            </a:r>
            <a:r>
              <a:rPr lang="en" sz="1640">
                <a:latin typeface="Roboto Slab"/>
                <a:ea typeface="Roboto Slab"/>
                <a:cs typeface="Roboto Slab"/>
                <a:sym typeface="Roboto Slab"/>
              </a:rPr>
              <a:t>:</a:t>
            </a:r>
            <a:endParaRPr sz="1640">
              <a:latin typeface="Roboto Slab"/>
              <a:ea typeface="Roboto Slab"/>
              <a:cs typeface="Roboto Slab"/>
              <a:sym typeface="Roboto Slab"/>
            </a:endParaRPr>
          </a:p>
          <a:p>
            <a:pPr indent="457200" lvl="0" marL="0" rtl="0" algn="l">
              <a:lnSpc>
                <a:spcPct val="115000"/>
              </a:lnSpc>
              <a:spcBef>
                <a:spcPts val="1200"/>
              </a:spcBef>
              <a:spcAft>
                <a:spcPts val="0"/>
              </a:spcAft>
              <a:buClr>
                <a:schemeClr val="dk1"/>
              </a:buClr>
              <a:buSzPts val="990"/>
              <a:buFont typeface="Arial"/>
              <a:buNone/>
            </a:pPr>
            <a:r>
              <a:rPr lang="en" sz="1640">
                <a:latin typeface="Roboto Slab"/>
                <a:ea typeface="Roboto Slab"/>
                <a:cs typeface="Roboto Slab"/>
                <a:sym typeface="Roboto Slab"/>
              </a:rPr>
              <a:t>Processor - Intel Core i5</a:t>
            </a:r>
            <a:endParaRPr sz="1640">
              <a:latin typeface="Roboto Slab"/>
              <a:ea typeface="Roboto Slab"/>
              <a:cs typeface="Roboto Slab"/>
              <a:sym typeface="Roboto Slab"/>
            </a:endParaRPr>
          </a:p>
          <a:p>
            <a:pPr indent="0" lvl="0" marL="0" rtl="0" algn="l">
              <a:lnSpc>
                <a:spcPct val="115000"/>
              </a:lnSpc>
              <a:spcBef>
                <a:spcPts val="1200"/>
              </a:spcBef>
              <a:spcAft>
                <a:spcPts val="0"/>
              </a:spcAft>
              <a:buClr>
                <a:schemeClr val="dk1"/>
              </a:buClr>
              <a:buSzPts val="990"/>
              <a:buFont typeface="Arial"/>
              <a:buNone/>
            </a:pPr>
            <a:r>
              <a:rPr lang="en" sz="1640">
                <a:latin typeface="Roboto Slab"/>
                <a:ea typeface="Roboto Slab"/>
                <a:cs typeface="Roboto Slab"/>
                <a:sym typeface="Roboto Slab"/>
              </a:rPr>
              <a:t>         Memory(RAM) - 8 GB</a:t>
            </a:r>
            <a:endParaRPr sz="1640">
              <a:latin typeface="Roboto Slab"/>
              <a:ea typeface="Roboto Slab"/>
              <a:cs typeface="Roboto Slab"/>
              <a:sym typeface="Roboto Slab"/>
            </a:endParaRPr>
          </a:p>
          <a:p>
            <a:pPr indent="0" lvl="0" marL="0" rtl="0" algn="l">
              <a:lnSpc>
                <a:spcPct val="115000"/>
              </a:lnSpc>
              <a:spcBef>
                <a:spcPts val="1200"/>
              </a:spcBef>
              <a:spcAft>
                <a:spcPts val="0"/>
              </a:spcAft>
              <a:buSzPts val="990"/>
              <a:buNone/>
            </a:pPr>
            <a:r>
              <a:rPr lang="en" sz="1640">
                <a:latin typeface="Roboto Slab"/>
                <a:ea typeface="Roboto Slab"/>
                <a:cs typeface="Roboto Slab"/>
                <a:sym typeface="Roboto Slab"/>
              </a:rPr>
              <a:t>         Storage – I TB</a:t>
            </a:r>
            <a:endParaRPr sz="1640">
              <a:latin typeface="Roboto Slab"/>
              <a:ea typeface="Roboto Slab"/>
              <a:cs typeface="Roboto Slab"/>
              <a:sym typeface="Roboto Slab"/>
            </a:endParaRPr>
          </a:p>
          <a:p>
            <a:pPr indent="0" lvl="0" marL="0" rtl="0" algn="l">
              <a:lnSpc>
                <a:spcPct val="115000"/>
              </a:lnSpc>
              <a:spcBef>
                <a:spcPts val="1200"/>
              </a:spcBef>
              <a:spcAft>
                <a:spcPts val="0"/>
              </a:spcAft>
              <a:buSzPts val="990"/>
              <a:buNone/>
            </a:pPr>
            <a:r>
              <a:rPr b="1" lang="en" sz="1640">
                <a:latin typeface="Roboto Slab"/>
                <a:ea typeface="Roboto Slab"/>
                <a:cs typeface="Roboto Slab"/>
                <a:sym typeface="Roboto Slab"/>
              </a:rPr>
              <a:t>Software:</a:t>
            </a:r>
            <a:endParaRPr b="1" sz="1640">
              <a:latin typeface="Roboto Slab"/>
              <a:ea typeface="Roboto Slab"/>
              <a:cs typeface="Roboto Slab"/>
              <a:sym typeface="Roboto Slab"/>
            </a:endParaRPr>
          </a:p>
          <a:p>
            <a:pPr indent="0" lvl="0" marL="0" rtl="0" algn="l">
              <a:lnSpc>
                <a:spcPct val="115000"/>
              </a:lnSpc>
              <a:spcBef>
                <a:spcPts val="1200"/>
              </a:spcBef>
              <a:spcAft>
                <a:spcPts val="0"/>
              </a:spcAft>
              <a:buSzPts val="990"/>
              <a:buNone/>
            </a:pPr>
            <a:r>
              <a:rPr lang="en" sz="1640">
                <a:latin typeface="Roboto Slab"/>
                <a:ea typeface="Roboto Slab"/>
                <a:cs typeface="Roboto Slab"/>
                <a:sym typeface="Roboto Slab"/>
              </a:rPr>
              <a:t>	Python3</a:t>
            </a:r>
            <a:endParaRPr sz="1640">
              <a:latin typeface="Roboto Slab"/>
              <a:ea typeface="Roboto Slab"/>
              <a:cs typeface="Roboto Slab"/>
              <a:sym typeface="Roboto Slab"/>
            </a:endParaRPr>
          </a:p>
          <a:p>
            <a:pPr indent="0" lvl="0" marL="0" rtl="0" algn="l">
              <a:lnSpc>
                <a:spcPct val="115000"/>
              </a:lnSpc>
              <a:spcBef>
                <a:spcPts val="1200"/>
              </a:spcBef>
              <a:spcAft>
                <a:spcPts val="1200"/>
              </a:spcAft>
              <a:buSzPts val="990"/>
              <a:buNone/>
            </a:pPr>
            <a:r>
              <a:rPr lang="en" sz="1640">
                <a:latin typeface="Roboto Slab"/>
                <a:ea typeface="Roboto Slab"/>
                <a:cs typeface="Roboto Slab"/>
                <a:sym typeface="Roboto Slab"/>
              </a:rPr>
              <a:t>	Google Colab/Jupyter Notebook</a:t>
            </a:r>
            <a:endParaRPr sz="1640">
              <a:latin typeface="Roboto Slab"/>
              <a:ea typeface="Roboto Slab"/>
              <a:cs typeface="Roboto Slab"/>
              <a:sym typeface="Roboto Slab"/>
            </a:endParaRPr>
          </a:p>
        </p:txBody>
      </p:sp>
      <p:sp>
        <p:nvSpPr>
          <p:cNvPr id="224" name="Google Shape;224;p33"/>
          <p:cNvSpPr txBox="1"/>
          <p:nvPr>
            <p:ph idx="1" type="subTitle"/>
          </p:nvPr>
        </p:nvSpPr>
        <p:spPr>
          <a:xfrm>
            <a:off x="1088275" y="381478"/>
            <a:ext cx="6858000" cy="1241700"/>
          </a:xfrm>
          <a:prstGeom prst="rect">
            <a:avLst/>
          </a:prstGeom>
        </p:spPr>
        <p:txBody>
          <a:bodyPr anchorCtr="0" anchor="t" bIns="34275" lIns="68575" spcFirstLastPara="1" rIns="68575" wrap="square" tIns="34275">
            <a:normAutofit/>
          </a:bodyPr>
          <a:lstStyle/>
          <a:p>
            <a:pPr indent="0" lvl="0" marL="0" rtl="0" algn="ctr">
              <a:lnSpc>
                <a:spcPct val="100000"/>
              </a:lnSpc>
              <a:spcBef>
                <a:spcPts val="0"/>
              </a:spcBef>
              <a:spcAft>
                <a:spcPts val="0"/>
              </a:spcAft>
              <a:buClr>
                <a:schemeClr val="dk1"/>
              </a:buClr>
              <a:buSzPts val="990"/>
              <a:buFont typeface="Arial"/>
              <a:buNone/>
            </a:pPr>
            <a:r>
              <a:rPr b="1" lang="en" sz="2220">
                <a:latin typeface="Roboto Slab"/>
                <a:ea typeface="Roboto Slab"/>
                <a:cs typeface="Roboto Slab"/>
                <a:sym typeface="Roboto Slab"/>
              </a:rPr>
              <a:t>SYSTEM SPECIFICATIONS</a:t>
            </a:r>
            <a:endParaRPr b="1" sz="2220">
              <a:latin typeface="Roboto Slab"/>
              <a:ea typeface="Roboto Slab"/>
              <a:cs typeface="Roboto Slab"/>
              <a:sym typeface="Roboto Slab"/>
            </a:endParaRPr>
          </a:p>
          <a:p>
            <a:pPr indent="0" lvl="0" marL="0" rtl="0" algn="ctr">
              <a:spcBef>
                <a:spcPts val="800"/>
              </a:spcBef>
              <a:spcAft>
                <a:spcPts val="0"/>
              </a:spcAft>
              <a:buNone/>
            </a:pPr>
            <a:r>
              <a:t/>
            </a:r>
            <a:endParaRPr sz="2200">
              <a:latin typeface="Roboto Slab"/>
              <a:ea typeface="Roboto Slab"/>
              <a:cs typeface="Roboto Slab"/>
              <a:sym typeface="Roboto Slab"/>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