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9144000" cy="5143500"/>
  <p:embeddedFontLst>
    <p:embeddedFont>
      <p:font typeface="Jura" charset="0"/>
      <p:regular r:id="rId8"/>
      <p:bold r:id="rId9"/>
    </p:embeddedFont>
    <p:embeddedFont>
      <p:font typeface="Raleway" charset="0"/>
      <p:regular r:id="rId10"/>
      <p:bold r:id="rId11"/>
    </p:embeddedFont>
    <p:embeddedFont>
      <p:font typeface="Raleway-demi_bold" charset="0"/>
      <p:regular r:id="rId12"/>
    </p:embeddedFont>
    <p:embeddedFont>
      <p:font typeface="Jura-medium" charset="0"/>
      <p:regular r:id="rId13"/>
    </p:embeddedFont>
  </p:embeddedFontLst>
  <p:custDataLst>
    <p:tags r:id="rId14"/>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0C0CDAF-AA21-4F13-A289-31064E682691}" styleName="Style 9">
    <a:wholeTbl>
      <a:tcTxStyle>
        <a:fontRef idx="minor">
          <a:srgbClr val="000000"/>
        </a:fontRef>
        <a:schemeClr val="tx1"/>
      </a:tcTxStyle>
      <a:tcStyle>
        <a:tcBdr>
          <a:left>
            <a:ln w="9525" cap="flat">
              <a:solidFill>
                <a:schemeClr val="bg1">
                  <a:lumMod val="81500"/>
                </a:schemeClr>
              </a:solidFill>
              <a:prstDash val="solid"/>
              <a:round/>
            </a:ln>
          </a:left>
          <a:right>
            <a:ln w="9525" cap="flat">
              <a:solidFill>
                <a:schemeClr val="bg1">
                  <a:lumMod val="81500"/>
                </a:schemeClr>
              </a:solidFill>
              <a:prstDash val="solid"/>
              <a:round/>
            </a:ln>
          </a:right>
          <a:top>
            <a:ln w="9525" cap="flat">
              <a:solidFill>
                <a:schemeClr val="bg1">
                  <a:lumMod val="81500"/>
                </a:schemeClr>
              </a:solidFill>
              <a:prstDash val="solid"/>
              <a:round/>
            </a:ln>
          </a:top>
          <a:bottom>
            <a:ln w="9525" cap="flat">
              <a:solidFill>
                <a:schemeClr val="bg1">
                  <a:lumMod val="81500"/>
                </a:schemeClr>
              </a:solidFill>
              <a:prstDash val="solid"/>
              <a:round/>
            </a:ln>
          </a:bottom>
          <a:insideH>
            <a:ln w="9525" cap="flat">
              <a:solidFill>
                <a:schemeClr val="bg1">
                  <a:lumMod val="81500"/>
                </a:schemeClr>
              </a:solidFill>
              <a:prstDash val="solid"/>
              <a:round/>
            </a:ln>
          </a:insideH>
          <a:insideV>
            <a:ln w="9525" cap="flat">
              <a:solidFill>
                <a:schemeClr val="bg1">
                  <a:lumMod val="81500"/>
                </a:schemeClr>
              </a:solidFill>
              <a:prstDash val="solid"/>
              <a:round/>
            </a:ln>
          </a:insideV>
        </a:tcBdr>
        <a:fill>
          <a:solidFill>
            <a:schemeClr val="bg1"/>
          </a:solidFill>
        </a:fill>
      </a:tcStyle>
    </a:wholeTbl>
    <a:band1H>
      <a:tcStyle>
        <a:tcBdr/>
        <a:fill>
          <a:solidFill>
            <a:schemeClr val="bg1">
              <a:lumMod val="97299"/>
            </a:schemeClr>
          </a:solidFill>
        </a:fill>
      </a:tcStyle>
    </a:band1H>
    <a:band1V>
      <a:tcStyle>
        <a:tcBdr/>
        <a:fill>
          <a:solidFill>
            <a:schemeClr val="bg1">
              <a:lumMod val="97299"/>
            </a:schemeClr>
          </a:solidFill>
        </a:fill>
      </a:tcStyle>
    </a:band1V>
    <a:band2V>
      <a:tcStyle>
        <a:tcBdr/>
      </a:tcStyle>
    </a:band2V>
    <a:lastCol>
      <a:tcStyle>
        <a:tcBdr/>
        <a:fill>
          <a:solidFill>
            <a:schemeClr val="accent1"/>
          </a:solidFill>
        </a:fill>
      </a:tcStyle>
    </a:lastCol>
    <a:firstCol>
      <a:tcStyle>
        <a:tcBdr/>
        <a:fill>
          <a:solidFill>
            <a:schemeClr val="accent1"/>
          </a:solidFill>
        </a:fill>
      </a:tcStyle>
    </a:firstCol>
    <a:lastRow>
      <a:tcStyle>
        <a:tcBdr>
          <a:top>
            <a:ln w="9525" cap="flat">
              <a:solidFill>
                <a:schemeClr val="bg1">
                  <a:lumMod val="81500"/>
                </a:schemeClr>
              </a:solidFill>
              <a:prstDash val="solid"/>
              <a:round/>
            </a:ln>
          </a:top>
        </a:tcBdr>
        <a:fill>
          <a:solidFill>
            <a:schemeClr val="accent1"/>
          </a:solidFill>
        </a:fill>
      </a:tcStyle>
    </a:lastRow>
    <a:firstRow>
      <a:tcTxStyle>
        <a:fontRef idx="minor">
          <a:srgbClr val="000000"/>
        </a:fontRef>
        <a:schemeClr val="bg1"/>
      </a:tcTxStyle>
      <a:tcStyle>
        <a:tcBdr>
          <a:bottom>
            <a:ln w="9525" cap="flat">
              <a:solidFill>
                <a:schemeClr val="bg1">
                  <a:lumMod val="81500"/>
                </a:schemeClr>
              </a:solidFill>
              <a:prstDash val="solid"/>
              <a:roun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1" d="100"/>
          <a:sy n="121" d="100"/>
        </p:scale>
        <p:origin x="-346" y="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5/18/2021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868F43B2-7497-4AE3-A944-07D96B7DB0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9907E9F-03C6-46D9-9AF3-D29244C1E433}"/>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818D3E9F-BDFB-4772-82FA-9F45A74C48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EB411D0-7D46-4184-BDD1-79C3DF26B1D3}"/>
              </a:ext>
            </a:extLst>
          </p:cNvPr>
          <p:cNvSpPr/>
          <p:nvPr/>
        </p:nvSpPr>
        <p:spPr>
          <a:xfrm>
            <a:off x="4692755" y="-14228"/>
            <a:ext cx="4451060" cy="5179070"/>
          </a:xfrm>
          <a:prstGeom prst="rect">
            <a:avLst/>
          </a:prstGeom>
          <a:gradFill rotWithShape="1">
            <a:gsLst>
              <a:gs pos="19824">
                <a:schemeClr val="tx1">
                  <a:alpha val="0"/>
                </a:schemeClr>
              </a:gs>
              <a:gs pos="100000">
                <a:schemeClr val="tx1">
                  <a:alpha val="4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B35E2F35-FCAA-4685-A3DF-9F14542E6D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E97117-5AD5-4BE1-94A2-92981C6A9908}"/>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BE3155EE-ECD8-4017-A003-4BB01434F0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7C20C7-49B1-4691-9831-768F0A0B93D9}"/>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F4B67ABD-B65C-4356-8658-EB40BBEB96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E0F4813-EA37-4FEE-9568-4C752A791A61}"/>
              </a:ext>
            </a:extLst>
          </p:cNvPr>
          <p:cNvSpPr/>
          <p:nvPr/>
        </p:nvSpPr>
        <p:spPr>
          <a:xfrm>
            <a:off x="4655169" y="-9525"/>
            <a:ext cx="4488830" cy="3931966"/>
          </a:xfrm>
          <a:custGeom>
            <a:avLst/>
            <a:gdLst/>
            <a:ahLst/>
            <a:cxnLst/>
            <a:rect l="0" t="0" r="r" b="b"/>
            <a:pathLst>
              <a:path w="4488831" h="3931967">
                <a:moveTo>
                  <a:pt x="2743595" y="0"/>
                </a:moveTo>
                <a:lnTo>
                  <a:pt x="4477273" y="18585"/>
                </a:lnTo>
                <a:lnTo>
                  <a:pt x="4488831" y="3931966"/>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77DA0492-1E2E-4DD8-98F5-47DE781077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0C585E-0CB3-49DC-BDA6-DF33A13A4A06}"/>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EF3A4EA9-E396-4C17-BA87-2D1E6146FEC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2D6A5F-6247-41BF-900B-93A63AA20B8A}"/>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2F2E65B2-6404-44A6-A937-02E80F9A2B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1719091-34E9-4321-A8F7-7B759B4AF0A2}"/>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30D101B1-FDE3-448E-BFCB-047E4AEA932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4C7203-CFFC-4F9B-B0CE-502E1C355B12}"/>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479F2036-3D83-44A3-ADF3-DECD8E692E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4184951-BDB4-4779-8B31-DA7FACA97D75}"/>
              </a:ext>
            </a:extLst>
          </p:cNvPr>
          <p:cNvSpPr/>
          <p:nvPr/>
        </p:nvSpPr>
        <p:spPr>
          <a:xfrm>
            <a:off x="4588969" y="4703"/>
            <a:ext cx="2427484" cy="2025625"/>
          </a:xfrm>
          <a:custGeom>
            <a:avLst/>
            <a:gdLst/>
            <a:ahLst/>
            <a:cxnLst/>
            <a:rect l="0" t="0" r="r" b="b"/>
            <a:pathLst>
              <a:path w="2427484" h="2025626">
                <a:moveTo>
                  <a:pt x="9525" y="0"/>
                </a:moveTo>
                <a:lnTo>
                  <a:pt x="75410" y="0"/>
                </a:lnTo>
                <a:lnTo>
                  <a:pt x="2427484"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D1CAA402-33E6-4D37-8FDB-FE41607735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F56B42-7A01-44AD-86ED-CE2C13DE8365}"/>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5000"/>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896F9370-5932-4AC7-A58E-C5EC17B1BAA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AD800CC-3A4D-40D1-823A-8FFDA1E4A49D}"/>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accent3">
              <a:alpha val="1999"/>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2815007F-4A01-4F92-A1BC-044E3A77F8D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4895816-1677-481E-98CF-BE15743992E8}"/>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2">
              <a:alpha val="100000"/>
              <a:lumMod val="90000"/>
              <a:lumOff val="1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762A7226-C2ED-4113-9110-B5318E03EA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C429D5-7BD3-4BAF-A185-1F3005B27AD8}"/>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tx1">
              <a:alpha val="16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824025AF-FB66-4313-B45C-B1EA6989F3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33A8362-1AD6-4B7A-872F-6782190AC576}"/>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Oval 16">
            <a:extLst>
              <a:ext uri="{D2C8B41F-71CA-4A8D-8CE7-77564435C0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B133A0E-4FBB-49EF-800B-A00F3455DD41}"/>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0B0BC6FF-43EA-445F-83D4-0ECCF6D407C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C2E607-D8C8-4692-A899-60A10E44CC46}"/>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BE2C7CD0-111C-425C-B102-A28766FC633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51EF9F-F7D0-41B9-9931-AB10E7FF3E6A}"/>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L-Shape 19">
            <a:extLst>
              <a:ext uri="{B6B01043-2B92-4781-9D7B-A4584DAA6B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9A15EAB-3996-4446-8357-0DC876D2EE72}"/>
              </a:ext>
            </a:extLst>
          </p:cNvPr>
          <p:cNvSpPr/>
          <p:nvPr/>
        </p:nvSpPr>
        <p:spPr>
          <a:xfrm rot="16200000">
            <a:off x="7540902" y="2878795"/>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L-Shape 20">
            <a:extLst>
              <a:ext uri="{286C4D2F-6875-4386-B55C-AEEB89471C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8925FF6-397C-45DB-A2EE-72A8B008C430}"/>
              </a:ext>
            </a:extLst>
          </p:cNvPr>
          <p:cNvSpPr/>
          <p:nvPr/>
        </p:nvSpPr>
        <p:spPr>
          <a:xfrm rot="5400000">
            <a:off x="1337383" y="1422590"/>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Title 1">
            <a:extLst>
              <a:ext uri="{DF9DB058-551A-42AA-A74E-672EDADA9B2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911121-58A9-4252-8B89-1438C16F7561}"/>
              </a:ext>
            </a:extLst>
          </p:cNvPr>
          <p:cNvSpPr>
            <a:spLocks noGrp="1"/>
          </p:cNvSpPr>
          <p:nvPr>
            <p:ph type="title"/>
          </p:nvPr>
        </p:nvSpPr>
        <p:spPr>
          <a:xfrm>
            <a:off x="1654720" y="1431419"/>
            <a:ext cx="5899280" cy="1554480"/>
          </a:xfrm>
          <a:prstGeom prst="rect">
            <a:avLst/>
          </a:prstGeom>
        </p:spPr>
        <p:txBody>
          <a:bodyPr rtlCol="0"/>
          <a:lstStyle>
            <a:lvl1pPr lvl="0" algn="ctr">
              <a:defRPr lang="en-US" sz="4400" b="1" dirty="0">
                <a:solidFill>
                  <a:srgbClr val="FFFFFF"/>
                </a:solidFill>
                <a:latin typeface="+mj-lt"/>
              </a:defRPr>
            </a:lvl1pPr>
          </a:lstStyle>
          <a:p>
            <a:r>
              <a:rPr lang="en-US" dirty="0"/>
              <a:t>Click to edit Master title style</a:t>
            </a:r>
          </a:p>
        </p:txBody>
      </p:sp>
      <p:sp>
        <p:nvSpPr>
          <p:cNvPr id="23" name="Subtitle 2">
            <a:extLst>
              <a:ext uri="{3489E96C-04C9-4D1F-88C2-709166ECE0C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67CA49-9A72-4422-B0A7-9C13765B264F}"/>
              </a:ext>
            </a:extLst>
          </p:cNvPr>
          <p:cNvSpPr>
            <a:spLocks noGrp="1"/>
          </p:cNvSpPr>
          <p:nvPr>
            <p:ph type="subTitle" idx="1"/>
          </p:nvPr>
        </p:nvSpPr>
        <p:spPr>
          <a:xfrm>
            <a:off x="1656211" y="2987201"/>
            <a:ext cx="5903528" cy="320039"/>
          </a:xfrm>
          <a:prstGeom prst="rect">
            <a:avLst/>
          </a:prstGeom>
        </p:spPr>
        <p:txBody>
          <a:bodyPr vert="horz" lIns="91440" tIns="0" rtlCol="0" anchor="t">
            <a:normAutofit/>
          </a:bodyPr>
          <a:lstStyle>
            <a:lvl1pPr marL="0" lvl="0" indent="0" algn="ctr">
              <a:lnSpc>
                <a:spcPct val="100000"/>
              </a:lnSpc>
              <a:spcBef>
                <a:spcPts val="0"/>
              </a:spcBef>
              <a:buNone/>
              <a:defRPr lang="en-US" sz="18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24" name="Slide Number Placeholder 5">
            <a:extLst>
              <a:ext uri="{0CBA2E80-4618-4AAF-B1EF-AF7F756EC2F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EA59FBB-1360-4D65-9487-3BE006B87010}"/>
              </a:ext>
            </a:extLst>
          </p:cNvPr>
          <p:cNvSpPr>
            <a:spLocks noGrp="1"/>
          </p:cNvSpPr>
          <p:nvPr>
            <p:ph type="sldNum" sz="quarter" idx="12"/>
          </p:nvPr>
        </p:nvSpPr>
        <p:spPr/>
        <p:txBody>
          <a:bodyPr rtlCol="0"/>
          <a:lstStyle>
            <a:lvl1pPr lvl="0"/>
          </a:lstStyle>
          <a:p>
            <a:r>
              <a:rPr lang="en-US" dirty="0"/>
              <a:t>&lt;#&gt;</a:t>
            </a:r>
          </a:p>
        </p:txBody>
      </p:sp>
      <p:sp>
        <p:nvSpPr>
          <p:cNvPr id="25" name="Footer Placeholder 4">
            <a:extLst>
              <a:ext uri="{15772E44-72C2-4DC5-A09D-15EFEF7DA6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9EF87A5-855F-4F8F-9632-6320F1F23D60}"/>
              </a:ext>
            </a:extLst>
          </p:cNvPr>
          <p:cNvSpPr>
            <a:spLocks noGrp="1"/>
          </p:cNvSpPr>
          <p:nvPr>
            <p:ph type="ftr" sz="quarter" idx="11"/>
          </p:nvPr>
        </p:nvSpPr>
        <p:spPr/>
        <p:txBody>
          <a:bodyPr rtlCol="0"/>
          <a:lstStyle>
            <a:lvl1pPr lvl="0"/>
          </a:lstStyle>
          <a:p>
            <a:r>
              <a:rPr lang="en-US" dirty="0"/>
              <a:t>Footer</a:t>
            </a:r>
          </a:p>
        </p:txBody>
      </p:sp>
      <p:sp>
        <p:nvSpPr>
          <p:cNvPr id="26" name="Date Placeholder 3">
            <a:extLst>
              <a:ext uri="{061DB0ED-ACC5-4934-8F0D-DB92A46865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53A877-2CCB-4690-AD93-1200D9408C50}"/>
              </a:ext>
            </a:extLst>
          </p:cNvPr>
          <p:cNvSpPr>
            <a:spLocks noGrp="1"/>
          </p:cNvSpPr>
          <p:nvPr>
            <p:ph type="dt" sz="half" idx="10"/>
          </p:nvPr>
        </p:nvSpPr>
        <p:spPr/>
        <p:txBody>
          <a:bodyPr rtlCol="0"/>
          <a:lstStyle>
            <a:lvl1pPr lvl="0"/>
          </a:lstStyle>
          <a:p>
            <a:r>
              <a:rPr lang="en-US" dirty="0"/>
              <a:t>Date</a:t>
            </a:r>
          </a:p>
        </p:txBody>
      </p:sp>
    </p:spTree>
    <p:extLst>
      <p:ext uri="{779E3B43-DA3A-4CEC-BF81-5EF2110DB8DE}">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Text, and Images">
    <p:spTree>
      <p:nvGrpSpPr>
        <p:cNvPr id="1" name=""/>
        <p:cNvGrpSpPr/>
        <p:nvPr/>
      </p:nvGrpSpPr>
      <p:grpSpPr>
        <a:xfrm>
          <a:off x="0" y="0"/>
          <a:ext cx="0" cy="0"/>
          <a:chOff x="0" y="0"/>
          <a:chExt cx="0" cy="0"/>
        </a:xfrm>
      </p:grpSpPr>
      <p:sp>
        <p:nvSpPr>
          <p:cNvPr id="2" name="TextBox 1">
            <a:extLst>
              <a:ext uri="{945ED98C-05CC-4A88-AB37-29C55BFB3C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9D0CA3-6724-43AB-A808-E45621E7C4AE}"/>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53EBAE07-BE25-4779-A65A-BC55F113B12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E768B7-D15B-4A34-A841-CEE4571E2CF9}"/>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675498A6-11AA-46A9-B8F5-A830BD07CF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D7107B-538F-430E-8079-1C563677FC40}"/>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7947981F-2AF0-4F9E-B5D2-09595AB396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0E634B-4848-4E0D-8000-6637C2DA8CE7}"/>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F13AB2EC-5E7A-4A1B-BF45-F91F44C5CA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DCB4724-DB75-41C6-94E0-E4F5AAC5CF61}"/>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2A3B7E0B-E567-4B20-B83E-78201CD499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E30627-9ED4-441D-8495-C9025AE52447}"/>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8C539BCC-AF73-4873-8114-6642BBA07ED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2B56B17-4F4B-4D2F-8F7B-38E1D554A308}"/>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449E662F-9F6D-471B-B651-418FA775CFF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0DA3588-B2A9-4312-9EA5-8EECA680EBE9}"/>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43C194CF-53D8-4304-9E52-61FC1F5DD5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97169B-DE04-4B7F-B1D9-98332A87E0F2}"/>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5B535C89-BEFD-4D5D-B3EE-DC95152410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F700DBB-0E36-4ABD-9F26-1EAD63DD8A14}"/>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ED43FA1F-9E48-4499-9630-15638F806A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CD2F6CB-A377-42CD-9F6C-47B9CB5B2C37}"/>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7E337CC8-019D-4B9D-B802-91A624FF9C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3A6021-37FB-434C-B4A8-7D89D4F83623}"/>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5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77C93D80-7CC8-4A90-9F5A-7305254401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912DA1-5FA2-42BC-869F-CF0CE78F9C27}"/>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45737304-2973-49C7-997B-D33E0522F13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29A7283-6456-44D6-A09A-32CFB6A303B2}"/>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bg1">
              <a:alpha val="2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BA68F597-7B02-490F-AEDE-5AE9A507784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9F6CEC9-4B3E-42DD-B6C2-383A0B801EB9}"/>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4">
              <a:alpha val="6000"/>
              <a:lumMod val="40000"/>
              <a:lumOff val="6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5BDCD63C-1929-4BAA-A65B-D3B83082BF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DAB23BD-2ECE-4D78-AC3D-8096A8B42140}"/>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6EE35BCB-23A9-46D0-8C4F-6B45CDFDC50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27111C-569C-4125-A37B-3F8799D88935}"/>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16E29D6F-39EE-4834-B80C-E8919037BA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8DB4A5D-4BBE-4806-8003-B4D2835DC04F}"/>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01189405-9551-4BFF-B098-F39A54BD889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9946FF-7E52-48B2-9183-2810679CD909}"/>
              </a:ext>
            </a:extLst>
          </p:cNvPr>
          <p:cNvSpPr/>
          <p:nvPr/>
        </p:nvSpPr>
        <p:spPr>
          <a:xfrm>
            <a:off x="550157" y="1389464"/>
            <a:ext cx="1308995" cy="981746"/>
          </a:xfrm>
          <a:custGeom>
            <a:avLst/>
            <a:gdLst/>
            <a:ahLst/>
            <a:cxnLst/>
            <a:rect l="0" t="0" r="r" b="b"/>
            <a:pathLst>
              <a:path w="1308996" h="981747">
                <a:moveTo>
                  <a:pt x="0" y="0"/>
                </a:moveTo>
                <a:lnTo>
                  <a:pt x="1308996" y="17742"/>
                </a:lnTo>
                <a:lnTo>
                  <a:pt x="549824" y="981747"/>
                </a:lnTo>
                <a:close/>
              </a:path>
            </a:pathLst>
          </a:custGeom>
          <a:gradFill rotWithShape="1">
            <a:gsLst>
              <a:gs pos="100000">
                <a:schemeClr val="tx2">
                  <a:lumMod val="75000"/>
                  <a:lumOff val="25000"/>
                </a:schemeClr>
              </a:gs>
              <a:gs pos="0">
                <a:schemeClr val="accent3">
                  <a:alpha val="0"/>
                  <a:lumMod val="5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843B3646-4EA4-4E06-AA76-054812188D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363C9E-F3BF-42CF-A9FC-79D4840FCDA4}"/>
              </a:ext>
            </a:extLst>
          </p:cNvPr>
          <p:cNvSpPr/>
          <p:nvPr/>
        </p:nvSpPr>
        <p:spPr>
          <a:xfrm>
            <a:off x="3130839" y="3190124"/>
            <a:ext cx="1135938" cy="851953"/>
          </a:xfrm>
          <a:custGeom>
            <a:avLst/>
            <a:gdLst/>
            <a:ahLst/>
            <a:cxnLst/>
            <a:rect l="0" t="0" r="r" b="b"/>
            <a:pathLst>
              <a:path w="2210116" h="1574589">
                <a:moveTo>
                  <a:pt x="0" y="0"/>
                </a:moveTo>
                <a:lnTo>
                  <a:pt x="2210116" y="28456"/>
                </a:lnTo>
                <a:lnTo>
                  <a:pt x="815751" y="1574589"/>
                </a:lnTo>
                <a:close/>
              </a:path>
            </a:pathLst>
          </a:custGeom>
          <a:solidFill>
            <a:schemeClr val="bg2">
              <a:alpha val="27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01796C79-8649-4242-A561-70078C3219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95E9B80-5BD8-4F59-860F-856D31A9B999}"/>
              </a:ext>
            </a:extLst>
          </p:cNvPr>
          <p:cNvSpPr/>
          <p:nvPr/>
        </p:nvSpPr>
        <p:spPr>
          <a:xfrm>
            <a:off x="3065232" y="3323711"/>
            <a:ext cx="387481" cy="264802"/>
          </a:xfrm>
          <a:custGeom>
            <a:avLst/>
            <a:gdLst/>
            <a:ahLst/>
            <a:cxnLst/>
            <a:rect l="0" t="0" r="r" b="b"/>
            <a:pathLst>
              <a:path w="2210116" h="1574589">
                <a:moveTo>
                  <a:pt x="0" y="0"/>
                </a:moveTo>
                <a:lnTo>
                  <a:pt x="2210116" y="28456"/>
                </a:lnTo>
                <a:lnTo>
                  <a:pt x="815751" y="1574589"/>
                </a:lnTo>
                <a:close/>
              </a:path>
            </a:pathLst>
          </a:custGeom>
          <a:solidFill>
            <a:schemeClr val="accent2">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DC8CA1DD-C95C-4B29-9EDE-D93EEE0B8CA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F81F62-EF3A-45EF-B16B-5D689E65E471}"/>
              </a:ext>
            </a:extLst>
          </p:cNvPr>
          <p:cNvSpPr/>
          <p:nvPr/>
        </p:nvSpPr>
        <p:spPr>
          <a:xfrm>
            <a:off x="768323" y="2033528"/>
            <a:ext cx="285354" cy="178643"/>
          </a:xfrm>
          <a:custGeom>
            <a:avLst/>
            <a:gdLst/>
            <a:ahLst/>
            <a:cxnLst/>
            <a:rect l="0" t="0" r="r" b="b"/>
            <a:pathLst>
              <a:path w="2210116" h="1574589">
                <a:moveTo>
                  <a:pt x="0" y="0"/>
                </a:moveTo>
                <a:lnTo>
                  <a:pt x="2210116" y="28456"/>
                </a:lnTo>
                <a:lnTo>
                  <a:pt x="815751" y="1574589"/>
                </a:lnTo>
                <a:close/>
              </a:path>
            </a:pathLst>
          </a:custGeom>
          <a:solidFill>
            <a:schemeClr val="accent2">
              <a:alpha val="7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Freeform 23">
            <a:extLst>
              <a:ext uri="{9DE813AE-12BD-4A75-90AF-294200A21D1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28696DA-ED8F-438A-B3DF-AEB51A3A37DF}"/>
              </a:ext>
            </a:extLst>
          </p:cNvPr>
          <p:cNvSpPr/>
          <p:nvPr/>
        </p:nvSpPr>
        <p:spPr>
          <a:xfrm rot="480000">
            <a:off x="7657891" y="1362139"/>
            <a:ext cx="1056877" cy="1481734"/>
          </a:xfrm>
          <a:custGeom>
            <a:avLst/>
            <a:gdLst/>
            <a:ahLst/>
            <a:cxnLst/>
            <a:rect l="0" t="0" r="r" b="b"/>
            <a:pathLst>
              <a:path w="1111537" h="1290025">
                <a:moveTo>
                  <a:pt x="0" y="0"/>
                </a:moveTo>
                <a:lnTo>
                  <a:pt x="1111537" y="34526"/>
                </a:lnTo>
                <a:lnTo>
                  <a:pt x="379419" y="1290025"/>
                </a:lnTo>
                <a:close/>
              </a:path>
            </a:pathLst>
          </a:custGeom>
          <a:solidFill>
            <a:schemeClr val="accent2">
              <a:alpha val="33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5" name="Freeform 24">
            <a:extLst>
              <a:ext uri="{BC4ED804-BBE6-483E-BDC3-C15D7DE97F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E06613-F4A0-4D8E-BA58-836789132099}"/>
              </a:ext>
            </a:extLst>
          </p:cNvPr>
          <p:cNvSpPr/>
          <p:nvPr/>
        </p:nvSpPr>
        <p:spPr>
          <a:xfrm>
            <a:off x="8285710" y="1668179"/>
            <a:ext cx="384343" cy="264802"/>
          </a:xfrm>
          <a:custGeom>
            <a:avLst/>
            <a:gdLst/>
            <a:ahLst/>
            <a:cxnLst/>
            <a:rect l="0" t="0" r="r" b="b"/>
            <a:pathLst>
              <a:path w="2210116" h="1574589">
                <a:moveTo>
                  <a:pt x="0" y="0"/>
                </a:moveTo>
                <a:lnTo>
                  <a:pt x="2210116" y="28456"/>
                </a:lnTo>
                <a:lnTo>
                  <a:pt x="815751" y="1574589"/>
                </a:lnTo>
                <a:close/>
              </a:path>
            </a:pathLst>
          </a:custGeom>
          <a:solidFill>
            <a:schemeClr val="accent2">
              <a:alpha val="8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6" name="Freeform 25">
            <a:extLst>
              <a:ext uri="{8B8AB149-6076-4E89-AC2B-1F30CC4A07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25E38E0-0446-4A00-85E1-7B4B7838545F}"/>
              </a:ext>
            </a:extLst>
          </p:cNvPr>
          <p:cNvSpPr/>
          <p:nvPr/>
        </p:nvSpPr>
        <p:spPr>
          <a:xfrm>
            <a:off x="1935432" y="1463135"/>
            <a:ext cx="1384326" cy="2247979"/>
          </a:xfrm>
          <a:custGeom>
            <a:avLst/>
            <a:gdLst/>
            <a:ahLst/>
            <a:cxnLst/>
            <a:rect l="0" t="0" r="r" b="b"/>
            <a:pathLst>
              <a:path w="1384327" h="2247979">
                <a:moveTo>
                  <a:pt x="9525" y="2229087"/>
                </a:moveTo>
                <a:lnTo>
                  <a:pt x="1318086" y="0"/>
                </a:lnTo>
                <a:lnTo>
                  <a:pt x="1384326" y="104775"/>
                </a:lnTo>
                <a:lnTo>
                  <a:pt x="28456" y="2247979"/>
                </a:lnTo>
                <a:close/>
              </a:path>
            </a:pathLst>
          </a:custGeom>
          <a:gradFill rotWithShape="1">
            <a:gsLst>
              <a:gs pos="0">
                <a:schemeClr val="bg2">
                  <a:alpha val="0"/>
                  <a:lumMod val="50000"/>
                </a:schemeClr>
              </a:gs>
              <a:gs pos="100000">
                <a:schemeClr val="tx2">
                  <a:lumMod val="75000"/>
                  <a:lumOff val="2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7" name="Freeform 26">
            <a:extLst>
              <a:ext uri="{90FFC55C-01E2-41BA-9853-EDD5E74E1F9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6A0E955-6F07-4E0E-BC09-0E7070A01B5D}"/>
              </a:ext>
            </a:extLst>
          </p:cNvPr>
          <p:cNvSpPr/>
          <p:nvPr/>
        </p:nvSpPr>
        <p:spPr>
          <a:xfrm rot="18840000">
            <a:off x="5048607" y="1257700"/>
            <a:ext cx="627068" cy="2375196"/>
          </a:xfrm>
          <a:custGeom>
            <a:avLst/>
            <a:gdLst/>
            <a:ahLst/>
            <a:cxnLst/>
            <a:rect l="0" t="0" r="r" b="b"/>
            <a:pathLst>
              <a:path w="627069" h="2375196">
                <a:moveTo>
                  <a:pt x="0" y="2356305"/>
                </a:moveTo>
                <a:lnTo>
                  <a:pt x="556880" y="0"/>
                </a:lnTo>
                <a:lnTo>
                  <a:pt x="627069" y="6784"/>
                </a:lnTo>
                <a:lnTo>
                  <a:pt x="18931" y="2375196"/>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8" name="Title 1">
            <a:extLst>
              <a:ext uri="{B57667A3-CA44-4C2A-A363-A719CF7336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AB203B-5503-4E9F-A594-55BE241C58DC}"/>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9" name="Content Placeholder 2">
            <a:extLst>
              <a:ext uri="{56DC27AC-3126-4B41-8F70-7D2348EA1E1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5F837EA-CC3A-472A-AE8F-83696EC17993}"/>
              </a:ext>
            </a:extLst>
          </p:cNvPr>
          <p:cNvSpPr>
            <a:spLocks noGrp="1"/>
          </p:cNvSpPr>
          <p:nvPr>
            <p:ph type="body" idx="1"/>
          </p:nvPr>
        </p:nvSpPr>
        <p:spPr>
          <a:xfrm>
            <a:off x="933577"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0" name="Picture Placeholder 2">
            <a:extLst>
              <a:ext uri="{BE5869FD-30FE-424C-BDAF-70BCB85B550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E30E4CE-F7A2-4487-8932-BB6C6F3A9F61}"/>
              </a:ext>
            </a:extLst>
          </p:cNvPr>
          <p:cNvSpPr>
            <a:spLocks noGrp="1"/>
          </p:cNvSpPr>
          <p:nvPr>
            <p:ph type="pic" idx="2"/>
          </p:nvPr>
        </p:nvSpPr>
        <p:spPr>
          <a:xfrm>
            <a:off x="682480" y="1454321"/>
            <a:ext cx="2559067" cy="2205195"/>
          </a:xfrm>
          <a:custGeom>
            <a:avLst/>
            <a:gdLst/>
            <a:ahLst/>
            <a:cxnLst/>
            <a:rect l="0" t="0" r="r" b="b"/>
            <a:pathLst>
              <a:path w="2559067" h="2205196">
                <a:moveTo>
                  <a:pt x="0" y="0"/>
                </a:moveTo>
                <a:lnTo>
                  <a:pt x="2559067" y="9565"/>
                </a:lnTo>
                <a:lnTo>
                  <a:pt x="1292752" y="2205196"/>
                </a:lnTo>
                <a:close/>
              </a:path>
            </a:pathLst>
          </a:custGeom>
          <a:solidFill>
            <a:schemeClr val="bg1"/>
          </a:solidFill>
          <a:ln w="38100">
            <a:noFill/>
            <a:miter lim="800000"/>
          </a:ln>
        </p:spPr>
        <p:txBody>
          <a:bodyPr rtlCol="0"/>
          <a:lstStyle/>
          <a:p>
            <a:r>
              <a:rPr lang="en-US" dirty="0"/>
              <a:t>Click icon to add picture</a:t>
            </a:r>
          </a:p>
        </p:txBody>
      </p:sp>
      <p:sp>
        <p:nvSpPr>
          <p:cNvPr id="31" name="Content Placeholder 2">
            <a:extLst>
              <a:ext uri="{D986DA8B-BE50-4004-944B-19E1E638C00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F4CD89-E6A0-4866-AE8C-130E169253B2}"/>
              </a:ext>
            </a:extLst>
          </p:cNvPr>
          <p:cNvSpPr>
            <a:spLocks noGrp="1"/>
          </p:cNvSpPr>
          <p:nvPr>
            <p:ph type="body" idx="3"/>
          </p:nvPr>
        </p:nvSpPr>
        <p:spPr>
          <a:xfrm>
            <a:off x="3658165" y="3781155"/>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2" name="Picture Placeholder 2">
            <a:extLst>
              <a:ext uri="{292DC395-B35B-4D45-92D5-9C5977F774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4C4CA4-05E6-49DE-8DDE-046CF384B90D}"/>
              </a:ext>
            </a:extLst>
          </p:cNvPr>
          <p:cNvSpPr>
            <a:spLocks noGrp="1"/>
          </p:cNvSpPr>
          <p:nvPr>
            <p:ph type="pic" idx="4"/>
          </p:nvPr>
        </p:nvSpPr>
        <p:spPr>
          <a:xfrm>
            <a:off x="3254981" y="1444756"/>
            <a:ext cx="2833884" cy="2229601"/>
          </a:xfrm>
          <a:custGeom>
            <a:avLst/>
            <a:gdLst/>
            <a:ahLst/>
            <a:cxnLst/>
            <a:rect l="0" t="0" r="r" b="b"/>
            <a:pathLst>
              <a:path w="2833885" h="2229601">
                <a:moveTo>
                  <a:pt x="1421636" y="0"/>
                </a:moveTo>
                <a:lnTo>
                  <a:pt x="2833885" y="2229601"/>
                </a:lnTo>
                <a:lnTo>
                  <a:pt x="0" y="2224206"/>
                </a:lnTo>
                <a:close/>
              </a:path>
            </a:pathLst>
          </a:custGeom>
          <a:solidFill>
            <a:schemeClr val="bg1"/>
          </a:solidFill>
          <a:ln w="38100">
            <a:noFill/>
            <a:miter lim="800000"/>
          </a:ln>
        </p:spPr>
        <p:txBody>
          <a:bodyPr rtlCol="0"/>
          <a:lstStyle/>
          <a:p>
            <a:r>
              <a:rPr lang="en-US" dirty="0"/>
              <a:t>Click icon to add picture</a:t>
            </a:r>
          </a:p>
        </p:txBody>
      </p:sp>
      <p:sp>
        <p:nvSpPr>
          <p:cNvPr id="33" name="Content Placeholder 2">
            <a:extLst>
              <a:ext uri="{0EEF9BAD-E17A-48D9-B261-5DB07A8CAC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ED4267-BF03-48DD-9675-934DC77A799D}"/>
              </a:ext>
            </a:extLst>
          </p:cNvPr>
          <p:cNvSpPr>
            <a:spLocks noGrp="1"/>
          </p:cNvSpPr>
          <p:nvPr>
            <p:ph type="body" idx="5"/>
          </p:nvPr>
        </p:nvSpPr>
        <p:spPr>
          <a:xfrm>
            <a:off x="6415463" y="3800741"/>
            <a:ext cx="1905000" cy="407078"/>
          </a:xfrm>
          <a:prstGeom prst="rect">
            <a:avLst/>
          </a:prstGeom>
        </p:spPr>
        <p:txBody>
          <a:bodyPr vert="horz" rtlCol="0" anchor="t">
            <a:normAutofit/>
          </a:bodyPr>
          <a:lstStyle>
            <a:lvl1pPr marL="0" lvl="0" indent="0" algn="ctr">
              <a:lnSpc>
                <a:spcPct val="100000"/>
              </a:lnSpc>
              <a:buFont typeface="Arial"/>
              <a:buNone/>
              <a:defRPr lang="en-US" sz="1200" dirty="0">
                <a:solidFill>
                  <a:schemeClr val="bg2"/>
                </a:solidFill>
                <a:latin typeface="+mn-lt"/>
              </a:defRPr>
            </a:lvl1pPr>
            <a:lvl2pPr lvl="1">
              <a:lnSpc>
                <a:spcPct val="129999"/>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4" name="Picture Placeholder 2">
            <a:extLst>
              <a:ext uri="{390CDD4A-CCAB-437A-9752-46602C7AD2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8F41E1E-067B-4696-BFE7-490BB78D3A44}"/>
              </a:ext>
            </a:extLst>
          </p:cNvPr>
          <p:cNvSpPr>
            <a:spLocks noGrp="1"/>
          </p:cNvSpPr>
          <p:nvPr>
            <p:ph type="pic" idx="6"/>
          </p:nvPr>
        </p:nvSpPr>
        <p:spPr>
          <a:xfrm>
            <a:off x="6088944" y="1387804"/>
            <a:ext cx="2539203" cy="2290723"/>
          </a:xfrm>
          <a:custGeom>
            <a:avLst/>
            <a:gdLst/>
            <a:ahLst/>
            <a:cxnLst/>
            <a:rect l="0" t="0" r="r" b="b"/>
            <a:pathLst>
              <a:path w="2539204" h="2290723">
                <a:moveTo>
                  <a:pt x="0" y="0"/>
                </a:moveTo>
                <a:lnTo>
                  <a:pt x="2539204" y="198"/>
                </a:lnTo>
                <a:lnTo>
                  <a:pt x="1287713" y="2290723"/>
                </a:lnTo>
                <a:close/>
              </a:path>
            </a:pathLst>
          </a:custGeom>
          <a:solidFill>
            <a:schemeClr val="bg1"/>
          </a:solidFill>
          <a:ln w="38100">
            <a:noFill/>
            <a:miter lim="800000"/>
          </a:ln>
        </p:spPr>
        <p:txBody>
          <a:bodyPr rtlCol="0"/>
          <a:lstStyle/>
          <a:p>
            <a:r>
              <a:rPr lang="en-US" dirty="0"/>
              <a:t>Click icon to add picture</a:t>
            </a:r>
          </a:p>
        </p:txBody>
      </p:sp>
      <p:sp>
        <p:nvSpPr>
          <p:cNvPr id="35" name="Slide Number Placeholder 4">
            <a:extLst>
              <a:ext uri="{FD146C43-8048-433C-BBB5-9346CACDC9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7AF2342-2FA9-46BF-BB6A-F702BA6E93C0}"/>
              </a:ext>
            </a:extLst>
          </p:cNvPr>
          <p:cNvSpPr>
            <a:spLocks noGrp="1"/>
          </p:cNvSpPr>
          <p:nvPr>
            <p:ph type="sldNum" sz="quarter" idx="12"/>
          </p:nvPr>
        </p:nvSpPr>
        <p:spPr/>
        <p:txBody>
          <a:bodyPr rtlCol="0"/>
          <a:lstStyle>
            <a:lvl1pPr lvl="0"/>
          </a:lstStyle>
          <a:p>
            <a:r>
              <a:rPr lang="en-US" dirty="0"/>
              <a:t>&lt;#&gt;</a:t>
            </a:r>
          </a:p>
        </p:txBody>
      </p:sp>
      <p:sp>
        <p:nvSpPr>
          <p:cNvPr id="36" name="Footer Placeholder 3">
            <a:extLst>
              <a:ext uri="{808FC8C0-4008-4DFC-BEBA-2D1F21B5408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47B2380-1C66-4EE6-837D-96964F75BDF8}"/>
              </a:ext>
            </a:extLst>
          </p:cNvPr>
          <p:cNvSpPr>
            <a:spLocks noGrp="1"/>
          </p:cNvSpPr>
          <p:nvPr>
            <p:ph type="ftr" sz="quarter" idx="11"/>
          </p:nvPr>
        </p:nvSpPr>
        <p:spPr/>
        <p:txBody>
          <a:bodyPr rtlCol="0"/>
          <a:lstStyle>
            <a:lvl1pPr lvl="0"/>
          </a:lstStyle>
          <a:p>
            <a:r>
              <a:rPr lang="en-US" dirty="0"/>
              <a:t>Footer</a:t>
            </a:r>
          </a:p>
        </p:txBody>
      </p:sp>
      <p:sp>
        <p:nvSpPr>
          <p:cNvPr id="37" name="Date Placeholder 1">
            <a:extLst>
              <a:ext uri="{9706181C-12DA-463F-81F0-A55D19CB204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07C473B-60C6-4F42-A6C4-C58FCB356756}"/>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D9BED20F-FA19-4DAC-8EB9-84BE59AAAA2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s">
    <p:spTree>
      <p:nvGrpSpPr>
        <p:cNvPr id="1" name=""/>
        <p:cNvGrpSpPr/>
        <p:nvPr/>
      </p:nvGrpSpPr>
      <p:grpSpPr>
        <a:xfrm>
          <a:off x="0" y="0"/>
          <a:ext cx="0" cy="0"/>
          <a:chOff x="0" y="0"/>
          <a:chExt cx="0" cy="0"/>
        </a:xfrm>
      </p:grpSpPr>
      <p:sp>
        <p:nvSpPr>
          <p:cNvPr id="2" name="Rectangle 1">
            <a:extLst>
              <a:ext uri="{65E6CE1E-5108-4167-9CAC-476B321BA6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13DEB32-5770-4BA1-9092-653F0EAC3FCD}"/>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4B891830-1237-4822-88E3-7E997B3527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7131335-4422-4D47-A098-D78601521F75}"/>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59331624-1EE1-4C5E-A57C-A297E0877F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8CB720E-3AA3-478A-8863-C4CCA444202C}"/>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89862432-E085-42F5-9B0F-087625F677E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0EBA975-DB3C-418D-BEBB-8B05C7EF9128}"/>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D38FA1AE-9278-47A7-9D40-9EDE682447E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3E91DA-F0B2-4ACF-B0C7-0312575F3AEB}"/>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9C0AF026-8F80-4993-861C-FD3109CFE31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CA15DC-34F5-4F5D-81E0-3B204E1A3331}"/>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3ED6407C-07D2-4BD4-9501-503A8B330E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4100215-F4AF-4A42-9E88-69F3CF00CA3E}"/>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EF3C1F4F-C77A-425A-8CC3-04F966DFF8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68FF84-E03B-4770-950B-BE91234E67C7}"/>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351448A2-31A1-4210-869E-B06E633FF0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92D072-CE69-4D31-B0A3-3139CA239DDA}"/>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348D127D-8A57-4331-9B18-10283930689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5DFEC4-73CF-4461-AB38-819884FEBB57}"/>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239D294B-ECC8-4C18-BFED-70DE1C7D3E2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E8BF6D1-3E3D-42DF-B4E4-E0FA840E7F04}"/>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4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8EDD235B-EB9A-4648-A851-9D7CFF6A18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FB5005B-35CF-49A1-8741-5024458BA384}"/>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A2078847-1C10-4E7C-B1F7-CD4EB89727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DE97FE-DE6B-4752-823F-C26EFA77C097}"/>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5DA571AC-9ECF-42FB-85C2-E793CEA7642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9CDAB45-AEAA-427C-BE49-91DCA9F137DA}"/>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98A6A98C-5647-4FD7-B461-C06CC96EA8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D5BF59-F356-4ECB-B38F-FBA4B6D21113}"/>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Title 1">
            <a:extLst>
              <a:ext uri="{F136731E-8248-487D-B0EB-91A196ED28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9F0DF4A-CCE6-4FDC-ABC7-49C21E24B967}"/>
              </a:ext>
            </a:extLst>
          </p:cNvPr>
          <p:cNvSpPr>
            <a:spLocks noGrp="1"/>
          </p:cNvSpPr>
          <p:nvPr>
            <p:ph type="title"/>
          </p:nvPr>
        </p:nvSpPr>
        <p:spPr>
          <a:xfrm>
            <a:off x="294036" y="3076811"/>
            <a:ext cx="3177648" cy="950228"/>
          </a:xfrm>
          <a:prstGeom prst="rect">
            <a:avLst/>
          </a:prstGeom>
        </p:spPr>
        <p:txBody>
          <a:bodyPr rtlCol="0"/>
          <a:lstStyle>
            <a:lvl1pPr lvl="0">
              <a:defRPr lang="en-US" dirty="0">
                <a:solidFill>
                  <a:srgbClr val="FFFFFF"/>
                </a:solidFill>
              </a:defRPr>
            </a:lvl1pPr>
          </a:lstStyle>
          <a:p>
            <a:r>
              <a:rPr lang="en-US" dirty="0"/>
              <a:t>Click to edit Master title style</a:t>
            </a:r>
          </a:p>
        </p:txBody>
      </p:sp>
      <p:sp>
        <p:nvSpPr>
          <p:cNvPr id="18" name="Picture Placeholder 2">
            <a:extLst>
              <a:ext uri="{186913B5-5385-4E25-AE93-83E96BFD306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39CD60E-B1EC-4CB8-8F38-CAA4E505A992}"/>
              </a:ext>
            </a:extLst>
          </p:cNvPr>
          <p:cNvSpPr>
            <a:spLocks noGrp="1"/>
          </p:cNvSpPr>
          <p:nvPr>
            <p:ph type="pic" idx="1"/>
          </p:nvPr>
        </p:nvSpPr>
        <p:spPr>
          <a:xfrm>
            <a:off x="1599370" y="-4900"/>
            <a:ext cx="4133336" cy="3424613"/>
          </a:xfrm>
          <a:custGeom>
            <a:avLst/>
            <a:gdLst/>
            <a:ahLst/>
            <a:cxnLst/>
            <a:rect l="0" t="0" r="r" b="b"/>
            <a:pathLst>
              <a:path w="4133336" h="3424613">
                <a:moveTo>
                  <a:pt x="0" y="0"/>
                </a:moveTo>
                <a:lnTo>
                  <a:pt x="4133336" y="40"/>
                </a:lnTo>
                <a:lnTo>
                  <a:pt x="2247426" y="3424613"/>
                </a:lnTo>
                <a:close/>
              </a:path>
            </a:pathLst>
          </a:custGeom>
          <a:solidFill>
            <a:schemeClr val="bg1"/>
          </a:solidFill>
          <a:ln w="38100">
            <a:noFill/>
            <a:miter lim="800000"/>
          </a:ln>
        </p:spPr>
        <p:txBody>
          <a:bodyPr rtlCol="0"/>
          <a:lstStyle/>
          <a:p>
            <a:r>
              <a:rPr lang="en-US" dirty="0"/>
              <a:t>Click icon to add picture</a:t>
            </a:r>
          </a:p>
        </p:txBody>
      </p:sp>
      <p:sp>
        <p:nvSpPr>
          <p:cNvPr id="19" name="Picture Placeholder 2">
            <a:extLst>
              <a:ext uri="{61BE8BCE-F912-4E22-88CB-1A9FECB5CB8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0CDD4E-9FB3-4221-AF28-8490283C5C2B}"/>
              </a:ext>
            </a:extLst>
          </p:cNvPr>
          <p:cNvSpPr>
            <a:spLocks noGrp="1"/>
          </p:cNvSpPr>
          <p:nvPr>
            <p:ph type="pic" idx="2"/>
          </p:nvPr>
        </p:nvSpPr>
        <p:spPr>
          <a:xfrm>
            <a:off x="2852876" y="4663"/>
            <a:ext cx="4731524" cy="5176778"/>
          </a:xfrm>
          <a:custGeom>
            <a:avLst/>
            <a:gdLst/>
            <a:ahLst/>
            <a:cxnLst/>
            <a:rect l="0" t="0" r="r" b="b"/>
            <a:pathLst>
              <a:path w="4731524" h="5176779">
                <a:moveTo>
                  <a:pt x="2951389" y="0"/>
                </a:moveTo>
                <a:lnTo>
                  <a:pt x="4731524" y="1896245"/>
                </a:lnTo>
                <a:lnTo>
                  <a:pt x="0" y="5176779"/>
                </a:lnTo>
                <a:close/>
              </a:path>
            </a:pathLst>
          </a:custGeom>
          <a:solidFill>
            <a:schemeClr val="bg1"/>
          </a:solidFill>
          <a:ln w="38100">
            <a:noFill/>
            <a:miter lim="800000"/>
          </a:ln>
        </p:spPr>
        <p:txBody>
          <a:bodyPr rtlCol="0"/>
          <a:lstStyle/>
          <a:p>
            <a:r>
              <a:rPr lang="en-US" dirty="0"/>
              <a:t>Click icon to add picture</a:t>
            </a:r>
          </a:p>
        </p:txBody>
      </p:sp>
      <p:sp>
        <p:nvSpPr>
          <p:cNvPr id="20" name="Picture Placeholder 2">
            <a:extLst>
              <a:ext uri="{64D43C3E-86A3-49A8-9378-306E842CCD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0D743D-1390-440A-9431-23678097F8B1}"/>
              </a:ext>
            </a:extLst>
          </p:cNvPr>
          <p:cNvSpPr>
            <a:spLocks noGrp="1"/>
          </p:cNvSpPr>
          <p:nvPr>
            <p:ph type="pic" idx="3"/>
          </p:nvPr>
        </p:nvSpPr>
        <p:spPr>
          <a:xfrm>
            <a:off x="5887932" y="-23990"/>
            <a:ext cx="3274880" cy="3547924"/>
          </a:xfrm>
          <a:custGeom>
            <a:avLst/>
            <a:gdLst/>
            <a:ahLst/>
            <a:cxnLst/>
            <a:rect l="0" t="0" r="r" b="b"/>
            <a:pathLst>
              <a:path w="3274881" h="3547924">
                <a:moveTo>
                  <a:pt x="0" y="19248"/>
                </a:moveTo>
                <a:lnTo>
                  <a:pt x="3274881" y="0"/>
                </a:lnTo>
                <a:lnTo>
                  <a:pt x="3255791" y="3547924"/>
                </a:lnTo>
                <a:close/>
              </a:path>
            </a:pathLst>
          </a:custGeom>
          <a:solidFill>
            <a:schemeClr val="bg1"/>
          </a:solidFill>
          <a:ln w="38100">
            <a:noFill/>
            <a:miter lim="800000"/>
          </a:ln>
        </p:spPr>
        <p:txBody>
          <a:bodyPr rtlCol="0"/>
          <a:lstStyle/>
          <a:p>
            <a:r>
              <a:rPr lang="en-US" dirty="0"/>
              <a:t>Click icon to add picture</a:t>
            </a:r>
          </a:p>
        </p:txBody>
      </p:sp>
      <p:sp>
        <p:nvSpPr>
          <p:cNvPr id="21" name="Picture Placeholder 2">
            <a:extLst>
              <a:ext uri="{DE17039E-01B5-4411-85CB-D10CE648BB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AC5B26F-D81A-468D-A5EE-EC22265CCC23}"/>
              </a:ext>
            </a:extLst>
          </p:cNvPr>
          <p:cNvSpPr>
            <a:spLocks noGrp="1"/>
          </p:cNvSpPr>
          <p:nvPr>
            <p:ph type="pic" idx="4"/>
          </p:nvPr>
        </p:nvSpPr>
        <p:spPr>
          <a:xfrm>
            <a:off x="2890976" y="1920077"/>
            <a:ext cx="6253419" cy="3251800"/>
          </a:xfrm>
          <a:custGeom>
            <a:avLst/>
            <a:gdLst/>
            <a:ahLst/>
            <a:cxnLst/>
            <a:rect l="0" t="0" r="r" b="b"/>
            <a:pathLst>
              <a:path w="6253420" h="3251800">
                <a:moveTo>
                  <a:pt x="4721920" y="0"/>
                </a:moveTo>
                <a:lnTo>
                  <a:pt x="6253420" y="1603856"/>
                </a:lnTo>
                <a:lnTo>
                  <a:pt x="6252946" y="3251800"/>
                </a:lnTo>
                <a:lnTo>
                  <a:pt x="0" y="3242117"/>
                </a:lnTo>
                <a:close/>
              </a:path>
            </a:pathLst>
          </a:custGeom>
          <a:solidFill>
            <a:schemeClr val="bg1"/>
          </a:solidFill>
          <a:ln w="38100">
            <a:noFill/>
            <a:miter lim="800000"/>
          </a:ln>
        </p:spPr>
        <p:txBody>
          <a:bodyPr rtlCol="0"/>
          <a:lstStyle/>
          <a:p>
            <a:r>
              <a:rPr lang="en-US" dirty="0"/>
              <a:t>Click icon to add picture</a:t>
            </a:r>
          </a:p>
        </p:txBody>
      </p:sp>
      <p:sp>
        <p:nvSpPr>
          <p:cNvPr id="22" name="TextBox 21">
            <a:extLst>
              <a:ext uri="{A78919D6-7911-42E8-8CC5-CE623C7FF4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025A48F-E64B-455D-B57D-283DC18DD843}"/>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sz="600" dirty="0">
                <a:solidFill>
                  <a:schemeClr val="bg1">
                    <a:lumMod val="75000"/>
                  </a:schemeClr>
                </a:solidFill>
              </a:rPr>
              <a:t>&lt;#&gt;</a:t>
            </a:r>
          </a:p>
        </p:txBody>
      </p:sp>
      <p:sp>
        <p:nvSpPr>
          <p:cNvPr id="23" name="Slide Number Placeholder 4">
            <a:extLst>
              <a:ext uri="{BAE41140-761B-47B5-AB07-7EE1E45C70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6CE87F-FFBD-4E65-B1D1-0101CF47D9FC}"/>
              </a:ext>
            </a:extLst>
          </p:cNvPr>
          <p:cNvSpPr>
            <a:spLocks noGrp="1"/>
          </p:cNvSpPr>
          <p:nvPr>
            <p:ph type="sldNum" sz="quarter" idx="12"/>
          </p:nvPr>
        </p:nvSpPr>
        <p:spPr/>
        <p:txBody>
          <a:bodyPr rtlCol="0"/>
          <a:lstStyle>
            <a:lvl1pPr lvl="0"/>
          </a:lstStyle>
          <a:p>
            <a:r>
              <a:rPr lang="en-US" dirty="0"/>
              <a:t>&lt;#&gt;</a:t>
            </a:r>
          </a:p>
        </p:txBody>
      </p:sp>
      <p:sp>
        <p:nvSpPr>
          <p:cNvPr id="24" name="Footer Placeholder 3">
            <a:extLst>
              <a:ext uri="{6FBB5C96-A775-4214-94D3-CC3DD03C747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D0BAED1-BB08-4645-AF54-60B768029B56}"/>
              </a:ext>
            </a:extLst>
          </p:cNvPr>
          <p:cNvSpPr>
            <a:spLocks noGrp="1"/>
          </p:cNvSpPr>
          <p:nvPr>
            <p:ph type="ftr" sz="quarter" idx="11"/>
          </p:nvPr>
        </p:nvSpPr>
        <p:spPr/>
        <p:txBody>
          <a:bodyPr rtlCol="0"/>
          <a:lstStyle>
            <a:lvl1pPr lvl="0"/>
          </a:lstStyle>
          <a:p>
            <a:r>
              <a:rPr lang="en-US" dirty="0"/>
              <a:t>Footer</a:t>
            </a:r>
          </a:p>
        </p:txBody>
      </p:sp>
      <p:sp>
        <p:nvSpPr>
          <p:cNvPr id="25" name="Date Placeholder 1">
            <a:extLst>
              <a:ext uri="{A5E6F5E7-C8D0-4901-B04A-C1F2DF2B7B6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E9D150-B170-4189-8684-6D455CD303E0}"/>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0550CCCA-DF7C-4D7B-9459-1C81C2071B6C}">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a:extLst>
              <a:ext uri="{9C087D63-1BA2-4559-A4C5-ECCED3007C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E043A5-D0FF-44A8-8840-3F1CAC3F427C}"/>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68D228C2-DF3C-484C-89A0-53F7BD674C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010222-BD1E-45B4-9065-EFC7A4C6361B}"/>
              </a:ext>
            </a:extLst>
          </p:cNvPr>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a:extLst>
              <a:ext uri="{A8197AE4-5EF8-4A90-8B92-D28E086DBB4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AB79E27-378F-4F72-8B5B-CA41667F5D6B}"/>
              </a:ext>
            </a:extLst>
          </p:cNvPr>
          <p:cNvSpPr>
            <a:spLocks noGrp="1"/>
          </p:cNvSpPr>
          <p:nvPr>
            <p:ph type="sldNum" sz="quarter" idx="12"/>
          </p:nvPr>
        </p:nvSpPr>
        <p:spPr/>
        <p:txBody>
          <a:bodyPr rtlCol="0"/>
          <a:lstStyle>
            <a:lvl1pPr lvl="0"/>
          </a:lstStyle>
          <a:p>
            <a:r>
              <a:rPr lang="en-US" dirty="0"/>
              <a:t>&lt;#&gt;</a:t>
            </a:r>
          </a:p>
        </p:txBody>
      </p:sp>
      <p:sp>
        <p:nvSpPr>
          <p:cNvPr id="5" name="Footer Placeholder 3">
            <a:extLst>
              <a:ext uri="{78BCDE8C-4D2F-454A-8981-3885E4AAAF6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3F52C1E-605E-4122-B6C4-E1F9882BA786}"/>
              </a:ext>
            </a:extLst>
          </p:cNvPr>
          <p:cNvSpPr>
            <a:spLocks noGrp="1"/>
          </p:cNvSpPr>
          <p:nvPr>
            <p:ph type="ftr" sz="quarter" idx="11"/>
          </p:nvPr>
        </p:nvSpPr>
        <p:spPr/>
        <p:txBody>
          <a:bodyPr rtlCol="0"/>
          <a:lstStyle>
            <a:lvl1pPr lvl="0"/>
          </a:lstStyle>
          <a:p>
            <a:r>
              <a:rPr lang="en-US" dirty="0"/>
              <a:t>Footer</a:t>
            </a:r>
          </a:p>
        </p:txBody>
      </p:sp>
      <p:sp>
        <p:nvSpPr>
          <p:cNvPr id="6" name="Date Placeholder 1">
            <a:extLst>
              <a:ext uri="{FB30AF67-D8F6-4815-972B-E41974A146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07BA85B-4597-488C-8655-B7C998BD3EAC}"/>
              </a:ext>
            </a:extLst>
          </p:cNvPr>
          <p:cNvSpPr>
            <a:spLocks noGrp="1"/>
          </p:cNvSpPr>
          <p:nvPr>
            <p:ph type="dt" sz="half" idx="10"/>
          </p:nvPr>
        </p:nvSpPr>
        <p:spPr/>
        <p:txBody>
          <a:bodyPr rtlCol="0"/>
          <a:lstStyle>
            <a:lvl1pPr lvl="0"/>
          </a:lstStyle>
          <a:p>
            <a:r>
              <a:rPr lang="en-US" dirty="0"/>
              <a:t>Date</a:t>
            </a:r>
          </a:p>
        </p:txBody>
      </p:sp>
    </p:spTree>
    <p:extLst>
      <p:ext uri="{48B03168-573A-467F-ADEB-EDA2D0C2242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Freeform 1">
            <a:extLst>
              <a:ext uri="{B40F713B-4FD3-4079-B3F9-9B21062C6AA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F2E3FD-979C-4B7D-80DF-16DF25AE5F38}"/>
              </a:ext>
            </a:extLst>
          </p:cNvPr>
          <p:cNvSpPr/>
          <p:nvPr/>
        </p:nvSpPr>
        <p:spPr>
          <a:xfrm>
            <a:off x="4676775" y="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a:extLst>
              <a:ext uri="{67171FDE-66F1-4BA1-B6ED-DF13D925CDD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79992B-178F-4424-9AA2-9BD50B8D4CE1}"/>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3">
            <a:extLst>
              <a:ext uri="{34580D45-4B43-444F-BBD8-2E28223986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9A98458-EE03-4DA0-9DAD-B99AF766BB92}"/>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E5E70036-70A5-4B90-8F82-423DCA7E16F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A13A4AD-FCB6-42B5-BD54-9A3841FFF36D}"/>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26A2C220-C004-453C-9647-26EC5C3FC9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E4571D-6E1E-43FB-B3A7-1B03BB93C106}"/>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E1656534-3A99-4E29-9908-E2B91075FC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21D0D3-0A34-43F4-8B97-4EF6477152B2}"/>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E8874955-E0B8-4EDE-A649-152CAB67BF5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47A557-5771-4F32-9A97-E5F45352D55A}"/>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A284F3CA-0BCA-45C7-A7A9-80CAE0155C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99878D1-4B79-4ECF-9720-868A9E247338}"/>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7AD160B0-FEE7-48F5-A694-E732A90CB6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FF9F81E-DEBB-4B3A-9630-8CD119F0F052}"/>
              </a:ext>
            </a:extLst>
          </p:cNvPr>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4CF0FE98-DFE9-49C2-BF62-94ED51A3EA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1EFDA8-21DB-473B-900C-2C90231BCFE5}"/>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7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713EC884-BD47-4DEC-9283-3EDF1FC74BB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80F287-FB4B-49B7-BDF6-231957032E50}"/>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16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275A4FAD-DFCD-4AFE-91F9-85EEABBA23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FED57A-CF40-4FA4-8ED8-0BFB92EAE987}"/>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Oval 13">
            <a:extLst>
              <a:ext uri="{8123A4E4-9212-49B0-A168-AC70CC4769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BAEB6C2-46A0-421A-AA39-422C4AF1F075}"/>
              </a:ext>
            </a:extLst>
          </p:cNvPr>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BCF2EBA0-3308-4AFA-BF3F-FA45F36194D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D248B7-48CF-48C0-B6BE-66606AA002C8}"/>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9645AED1-B441-48AC-902F-77ACF33419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D93ADC3-B406-4254-98CD-5271EB2BFB16}"/>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D8B0732C-80F0-4867-A226-A442D3FC27C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1B241A7-4DEC-41B9-A5DC-3133C8EB1A4D}"/>
              </a:ext>
            </a:extLst>
          </p:cNvPr>
          <p:cNvSpPr/>
          <p:nvPr>
            <p:custDataLst>
              <p:tags r:id="rId2"/>
            </p:custDataLst>
          </p:nvPr>
        </p:nvSpPr>
        <p:spPr>
          <a:xfrm>
            <a:off x="-19415" y="-19050"/>
            <a:ext cx="9166837" cy="5171436"/>
          </a:xfrm>
          <a:custGeom>
            <a:avLst/>
            <a:gdLst/>
            <a:ahLst/>
            <a:cxnLst/>
            <a:rect l="0" t="0" r="r" b="b"/>
            <a:pathLst>
              <a:path w="9166838" h="5171437">
                <a:moveTo>
                  <a:pt x="9166507" y="0"/>
                </a:moveTo>
                <a:lnTo>
                  <a:pt x="9166837" y="5171437"/>
                </a:lnTo>
                <a:lnTo>
                  <a:pt x="6265686" y="3925654"/>
                </a:lnTo>
                <a:lnTo>
                  <a:pt x="2957551" y="4292847"/>
                </a:lnTo>
                <a:lnTo>
                  <a:pt x="0" y="2435028"/>
                </a:lnTo>
                <a:lnTo>
                  <a:pt x="365" y="14395"/>
                </a:lnTo>
                <a:close/>
              </a:path>
            </a:pathLst>
          </a:custGeom>
          <a:pattFill prst="pct5">
            <a:fgClr>
              <a:schemeClr val="bg2"/>
            </a:fgClr>
            <a:bgClr>
              <a:schemeClr val="bg1"/>
            </a:bgClr>
          </a:patt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EC2B99A1-E6AD-4722-9416-CF0C13BBEBF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9B220F-EF57-4E1B-8C3F-409ECD1E59B1}"/>
              </a:ext>
            </a:extLst>
          </p:cNvPr>
          <p:cNvSpPr/>
          <p:nvPr/>
        </p:nvSpPr>
        <p:spPr>
          <a:xfrm rot="-10800000" flipH="1">
            <a:off x="791670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2B40DBDD-B082-4B2D-BD07-A6ADC02109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5DA8074-9C44-40C4-A6B6-650C25180C28}"/>
              </a:ext>
            </a:extLst>
          </p:cNvPr>
          <p:cNvSpPr/>
          <p:nvPr/>
        </p:nvSpPr>
        <p:spPr>
          <a:xfrm rot="-10800000" flipH="1">
            <a:off x="8419509"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FBE0D241-39D4-45E2-91F5-7DE1CE19ED5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19322F-84E8-4A04-AE88-229C0BE4D7E3}"/>
              </a:ext>
            </a:extLst>
          </p:cNvPr>
          <p:cNvSpPr/>
          <p:nvPr/>
        </p:nvSpPr>
        <p:spPr>
          <a:xfrm rot="-10800000" flipH="1">
            <a:off x="7909314"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786775B4-79C5-4A8A-A1C6-4C514E64E1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82E183-78CA-4469-9F41-85184FEBBFF7}"/>
              </a:ext>
            </a:extLst>
          </p:cNvPr>
          <p:cNvSpPr/>
          <p:nvPr/>
        </p:nvSpPr>
        <p:spPr>
          <a:xfrm rot="-10800000" flipH="1">
            <a:off x="7343774" y="-19367"/>
            <a:ext cx="1841145" cy="874247"/>
          </a:xfrm>
          <a:custGeom>
            <a:avLst/>
            <a:gdLst/>
            <a:ahLst/>
            <a:cxnLst/>
            <a:rect l="0" t="0" r="r" b="b"/>
            <a:pathLst>
              <a:path w="2997095" h="1423138">
                <a:moveTo>
                  <a:pt x="2030737" y="693397"/>
                </a:moveTo>
                <a:lnTo>
                  <a:pt x="2997095" y="0"/>
                </a:lnTo>
                <a:lnTo>
                  <a:pt x="2345385" y="904924"/>
                </a:lnTo>
                <a:lnTo>
                  <a:pt x="749353" y="1413652"/>
                </a:lnTo>
                <a:lnTo>
                  <a:pt x="0" y="1423138"/>
                </a:lnTo>
                <a:lnTo>
                  <a:pt x="1504418" y="533996"/>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65F1AD45-C93E-418C-8BC4-3DA86A132A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71EDBFD-773E-4581-B090-314899EF6FA7}"/>
              </a:ext>
            </a:extLst>
          </p:cNvPr>
          <p:cNvSpPr/>
          <p:nvPr/>
        </p:nvSpPr>
        <p:spPr>
          <a:xfrm rot="-10800000" flipH="1">
            <a:off x="7354024" y="-13962"/>
            <a:ext cx="886446" cy="502962"/>
          </a:xfrm>
          <a:custGeom>
            <a:avLst/>
            <a:gdLst/>
            <a:ahLst/>
            <a:cxnLst/>
            <a:rect l="0" t="0" r="r" b="b"/>
            <a:pathLst>
              <a:path w="886447" h="502963">
                <a:moveTo>
                  <a:pt x="0" y="489305"/>
                </a:moveTo>
                <a:lnTo>
                  <a:pt x="605527" y="502963"/>
                </a:lnTo>
                <a:lnTo>
                  <a:pt x="886447" y="372104"/>
                </a:lnTo>
                <a:lnTo>
                  <a:pt x="870546" y="0"/>
                </a:lnTo>
                <a:lnTo>
                  <a:pt x="547222"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9B1E6ADA-123E-4104-A472-51283386A24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1F9F49E-2511-4EE9-9A24-F1546FDA3DE6}"/>
              </a:ext>
            </a:extLst>
          </p:cNvPr>
          <p:cNvSpPr/>
          <p:nvPr/>
        </p:nvSpPr>
        <p:spPr>
          <a:xfrm rot="-10800000" flipH="1">
            <a:off x="8221546" y="117385"/>
            <a:ext cx="504087" cy="372103"/>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extBox 23">
            <a:extLst>
              <a:ext uri="{2B208A9A-857A-4532-A1B4-24D1880B884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878CA44-5C19-4565-B5DF-D00C7FD3DED3}"/>
              </a:ext>
            </a:extLst>
          </p:cNvPr>
          <p:cNvSpPr txBox="1">
            <a:spLocks noGrp="1"/>
          </p:cNvSpPr>
          <p:nvPr/>
        </p:nvSpPr>
        <p:spPr>
          <a:xfrm>
            <a:off x="6120892"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b="0" dirty="0">
                <a:solidFill>
                  <a:schemeClr val="bg1">
                    <a:lumMod val="75000"/>
                  </a:schemeClr>
                </a:solidFill>
                <a:latin typeface="Jura"/>
              </a:rPr>
              <a:t>&lt;#&gt;</a:t>
            </a:r>
          </a:p>
        </p:txBody>
      </p:sp>
      <p:sp>
        <p:nvSpPr>
          <p:cNvPr id="25" name="Title 1">
            <a:extLst>
              <a:ext uri="{064961AE-6313-413A-A30C-14B47B6E29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7ED1AC-ACE2-4824-9799-16994F609B4C}"/>
              </a:ext>
            </a:extLst>
          </p:cNvPr>
          <p:cNvSpPr>
            <a:spLocks noGrp="1"/>
          </p:cNvSpPr>
          <p:nvPr>
            <p:ph type="title"/>
          </p:nvPr>
        </p:nvSpPr>
        <p:spPr>
          <a:xfrm>
            <a:off x="1448199" y="1935562"/>
            <a:ext cx="6813154" cy="558890"/>
          </a:xfrm>
          <a:prstGeom prst="rect">
            <a:avLst/>
          </a:prstGeom>
        </p:spPr>
        <p:txBody>
          <a:bodyPr vert="horz" rtlCol="0" anchor="t"/>
          <a:lstStyle>
            <a:lvl1pPr lvl="0">
              <a:defRPr lang="en-US" sz="4000" b="1" dirty="0">
                <a:latin typeface="+mj-lt"/>
              </a:defRPr>
            </a:lvl1pPr>
          </a:lstStyle>
          <a:p>
            <a:r>
              <a:rPr lang="en-US" dirty="0"/>
              <a:t>Click to edit Master title style</a:t>
            </a:r>
          </a:p>
        </p:txBody>
      </p:sp>
      <p:sp>
        <p:nvSpPr>
          <p:cNvPr id="26" name="Text Placeholder 2">
            <a:extLst>
              <a:ext uri="{AFD72AFC-389E-4E1A-A117-88D1F89CEA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80EB9A6-39A4-473A-8A67-49445C451E80}"/>
              </a:ext>
            </a:extLst>
          </p:cNvPr>
          <p:cNvSpPr>
            <a:spLocks noGrp="1"/>
          </p:cNvSpPr>
          <p:nvPr>
            <p:ph type="body" idx="1"/>
          </p:nvPr>
        </p:nvSpPr>
        <p:spPr>
          <a:xfrm>
            <a:off x="1449118" y="1353859"/>
            <a:ext cx="6812235" cy="511812"/>
          </a:xfrm>
          <a:prstGeom prst="rect">
            <a:avLst/>
          </a:prstGeom>
        </p:spPr>
        <p:txBody>
          <a:bodyPr vert="horz" rtlCol="0" anchor="b">
            <a:normAutofit/>
          </a:bodyPr>
          <a:lstStyle>
            <a:lvl1pPr marL="0" lvl="0" indent="0" algn="l">
              <a:lnSpc>
                <a:spcPct val="100000"/>
              </a:lnSpc>
              <a:buNone/>
              <a:defRPr lang="en-US" sz="1800" i="0" dirty="0">
                <a:solidFill>
                  <a:schemeClr val="accent1"/>
                </a:solidFill>
                <a:latin typeface="Jura-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27" name="Slide Number Placeholder 5">
            <a:extLst>
              <a:ext uri="{C1B58A7B-C78E-4B00-BAA6-06DFA97DB20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18EEA02-632E-485E-BEFC-3C832F54A2C1}"/>
              </a:ext>
            </a:extLst>
          </p:cNvPr>
          <p:cNvSpPr>
            <a:spLocks noGrp="1"/>
          </p:cNvSpPr>
          <p:nvPr>
            <p:ph type="sldNum" sz="quarter" idx="12"/>
          </p:nvPr>
        </p:nvSpPr>
        <p:spPr/>
        <p:txBody>
          <a:bodyPr rtlCol="0"/>
          <a:lstStyle>
            <a:lvl1pPr lvl="0"/>
          </a:lstStyle>
          <a:p>
            <a:r>
              <a:rPr lang="en-US" dirty="0"/>
              <a:t>&lt;#&gt;</a:t>
            </a:r>
          </a:p>
        </p:txBody>
      </p:sp>
      <p:sp>
        <p:nvSpPr>
          <p:cNvPr id="28" name="Footer Placeholder 4">
            <a:extLst>
              <a:ext uri="{95D31DEC-C0FB-4876-A99A-8C1A923CBF8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F5AB279-6924-4201-B700-37A0450FDE26}"/>
              </a:ext>
            </a:extLst>
          </p:cNvPr>
          <p:cNvSpPr>
            <a:spLocks noGrp="1"/>
          </p:cNvSpPr>
          <p:nvPr>
            <p:ph type="ftr" sz="quarter" idx="11"/>
          </p:nvPr>
        </p:nvSpPr>
        <p:spPr/>
        <p:txBody>
          <a:bodyPr rtlCol="0"/>
          <a:lstStyle>
            <a:lvl1pPr lvl="0"/>
          </a:lstStyle>
          <a:p>
            <a:r>
              <a:rPr lang="en-US" dirty="0"/>
              <a:t>Footer</a:t>
            </a:r>
          </a:p>
        </p:txBody>
      </p:sp>
      <p:sp>
        <p:nvSpPr>
          <p:cNvPr id="29" name="Date Placeholder 3">
            <a:extLst>
              <a:ext uri="{6EF26A06-4EA1-4DBE-9FE7-FA74F732891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4BFECF-E0D3-4639-A135-18EC89DE30B6}"/>
              </a:ext>
            </a:extLst>
          </p:cNvPr>
          <p:cNvSpPr>
            <a:spLocks noGrp="1"/>
          </p:cNvSpPr>
          <p:nvPr>
            <p:ph type="dt" sz="half" idx="10"/>
          </p:nvPr>
        </p:nvSpPr>
        <p:spPr/>
        <p:txBody>
          <a:bodyPr rtlCol="0"/>
          <a:lstStyle>
            <a:lvl1pPr lvl="0"/>
          </a:lstStyle>
          <a:p>
            <a:r>
              <a:rPr lang="en-US" dirty="0"/>
              <a:t>Date</a:t>
            </a:r>
          </a:p>
        </p:txBody>
      </p:sp>
    </p:spTree>
    <p:custDataLst>
      <p:tags r:id="rId1"/>
    </p:custDataLst>
    <p:extLst>
      <p:ext uri="{15EC7077-EE69-434A-B375-E37E08E06B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1E60F186-C08D-4723-A023-C993658117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E4B447-1DBD-43D9-823C-B2A8353C1FD7}"/>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F4124774-04F2-4015-AE3F-DA4418BC0EF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A58591-34B1-4C4C-A760-6DF47A4B76AA}"/>
              </a:ext>
            </a:extLst>
          </p:cNvPr>
          <p:cNvSpPr>
            <a:spLocks noGrp="1"/>
          </p:cNvSpPr>
          <p:nvPr>
            <p:ph idx="1"/>
          </p:nvPr>
        </p:nvSpPr>
        <p:spPr>
          <a:xfrm>
            <a:off x="885825"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95A778C7-F851-4D38-AB45-E14F495F71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DCEB6A9-2AF5-43A0-8F37-CB8D703D8E0C}"/>
              </a:ext>
            </a:extLst>
          </p:cNvPr>
          <p:cNvSpPr>
            <a:spLocks noGrp="1"/>
          </p:cNvSpPr>
          <p:nvPr>
            <p:ph idx="2"/>
          </p:nvPr>
        </p:nvSpPr>
        <p:spPr>
          <a:xfrm>
            <a:off x="4675243"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a:extLst>
              <a:ext uri="{1AB6E2E7-5FC0-4B5D-8B62-9E5DF44493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F37FD6-D48B-4AAD-AD7E-8FF2B4408592}"/>
              </a:ext>
            </a:extLst>
          </p:cNvPr>
          <p:cNvSpPr>
            <a:spLocks noGrp="1"/>
          </p:cNvSpPr>
          <p:nvPr>
            <p:ph type="sldNum" sz="quarter" idx="12"/>
          </p:nvPr>
        </p:nvSpPr>
        <p:spPr/>
        <p:txBody>
          <a:bodyPr rtlCol="0"/>
          <a:lstStyle>
            <a:lvl1pPr lvl="0"/>
          </a:lstStyle>
          <a:p>
            <a:r>
              <a:rPr lang="en-US" dirty="0"/>
              <a:t>&lt;#&gt;</a:t>
            </a:r>
          </a:p>
        </p:txBody>
      </p:sp>
      <p:sp>
        <p:nvSpPr>
          <p:cNvPr id="6" name="Footer Placeholder 5">
            <a:extLst>
              <a:ext uri="{E3DE3E36-482C-4984-A8AA-133C0E65BA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89C8A18-022B-478D-931E-FB44B27AB4D9}"/>
              </a:ext>
            </a:extLst>
          </p:cNvPr>
          <p:cNvSpPr>
            <a:spLocks noGrp="1"/>
          </p:cNvSpPr>
          <p:nvPr>
            <p:ph type="ftr" sz="quarter" idx="11"/>
          </p:nvPr>
        </p:nvSpPr>
        <p:spPr/>
        <p:txBody>
          <a:bodyPr rtlCol="0"/>
          <a:lstStyle>
            <a:lvl1pPr lvl="0"/>
          </a:lstStyle>
          <a:p>
            <a:r>
              <a:rPr lang="en-US" dirty="0"/>
              <a:t>Footer</a:t>
            </a:r>
          </a:p>
        </p:txBody>
      </p:sp>
      <p:sp>
        <p:nvSpPr>
          <p:cNvPr id="7" name="Date Placeholder 4">
            <a:extLst>
              <a:ext uri="{26D98973-0B41-4461-9DE8-EDC18E3A80F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1FEE060-CF4A-45CD-B57C-8CBEC893217D}"/>
              </a:ext>
            </a:extLst>
          </p:cNvPr>
          <p:cNvSpPr>
            <a:spLocks noGrp="1"/>
          </p:cNvSpPr>
          <p:nvPr>
            <p:ph type="dt" sz="half" idx="10"/>
          </p:nvPr>
        </p:nvSpPr>
        <p:spPr/>
        <p:txBody>
          <a:bodyPr rtlCol="0"/>
          <a:lstStyle>
            <a:lvl1pPr lvl="0"/>
          </a:lstStyle>
          <a:p>
            <a:r>
              <a:rPr lang="en-US" dirty="0"/>
              <a:t>Date</a:t>
            </a:r>
          </a:p>
        </p:txBody>
      </p:sp>
    </p:spTree>
    <p:extLst>
      <p:ext uri="{417A01F4-BEFC-4E24-952F-B5630686BC1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1753D2E0-1F35-4C21-9E9B-D9308CBD25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0D7624-E907-4A29-B2AB-80D59ED2C97C}"/>
              </a:ext>
            </a:extLst>
          </p:cNvPr>
          <p:cNvSpPr>
            <a:spLocks noGrp="1"/>
          </p:cNvSpPr>
          <p:nvPr>
            <p:ph type="title"/>
          </p:nvPr>
        </p:nvSpPr>
        <p:spPr/>
        <p:txBody>
          <a:bodyPr rtlCol="0"/>
          <a:lstStyle>
            <a:lvl1pPr lvl="0"/>
          </a:lstStyle>
          <a:p>
            <a:r>
              <a:rPr lang="en-US" dirty="0"/>
              <a:t>Click to edit Master title style</a:t>
            </a:r>
          </a:p>
        </p:txBody>
      </p:sp>
      <p:sp>
        <p:nvSpPr>
          <p:cNvPr id="3" name="Text Placeholder 2">
            <a:extLst>
              <a:ext uri="{BD33A274-441C-43F1-8AA1-F600B0AE3B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EF17B0-EA64-4110-8A4D-64B1B7C8B76D}"/>
              </a:ext>
            </a:extLst>
          </p:cNvPr>
          <p:cNvSpPr>
            <a:spLocks noGrp="1"/>
          </p:cNvSpPr>
          <p:nvPr>
            <p:ph type="body" idx="1"/>
          </p:nvPr>
        </p:nvSpPr>
        <p:spPr>
          <a:xfrm>
            <a:off x="885825" y="1387285"/>
            <a:ext cx="3586112"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a:extLst>
              <a:ext uri="{4FB037A6-CE45-4BCA-A28F-4285199DE2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F3B651-DD45-4BDF-9AA5-F0BC70CD19FD}"/>
              </a:ext>
            </a:extLst>
          </p:cNvPr>
          <p:cNvSpPr>
            <a:spLocks noGrp="1"/>
          </p:cNvSpPr>
          <p:nvPr>
            <p:ph idx="2"/>
          </p:nvPr>
        </p:nvSpPr>
        <p:spPr>
          <a:xfrm>
            <a:off x="885825"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85AA3F9B-CBDA-434A-9FCE-1C5981F93C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9939A5-BA32-47BF-8A80-C111277AB834}"/>
              </a:ext>
            </a:extLst>
          </p:cNvPr>
          <p:cNvSpPr>
            <a:spLocks noGrp="1"/>
          </p:cNvSpPr>
          <p:nvPr>
            <p:ph type="body" idx="3"/>
          </p:nvPr>
        </p:nvSpPr>
        <p:spPr>
          <a:xfrm>
            <a:off x="4678517" y="1387285"/>
            <a:ext cx="3582834"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a:extLst>
              <a:ext uri="{E316BA36-D05A-49BA-93F4-4D38CE6D134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B68522-128D-4F96-8456-720FDE9D2C4E}"/>
              </a:ext>
            </a:extLst>
          </p:cNvPr>
          <p:cNvSpPr>
            <a:spLocks noGrp="1"/>
          </p:cNvSpPr>
          <p:nvPr>
            <p:ph idx="4"/>
          </p:nvPr>
        </p:nvSpPr>
        <p:spPr>
          <a:xfrm>
            <a:off x="4675243"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3D327C23-AC8F-4DB2-AF53-AE7B640218C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1A07272-2FD2-4BF3-87CB-BC0851E6C716}"/>
              </a:ext>
            </a:extLst>
          </p:cNvPr>
          <p:cNvSpPr>
            <a:spLocks noGrp="1"/>
          </p:cNvSpPr>
          <p:nvPr>
            <p:ph type="sldNum" sz="quarter" idx="12"/>
          </p:nvPr>
        </p:nvSpPr>
        <p:spPr/>
        <p:txBody>
          <a:bodyPr rtlCol="0"/>
          <a:lstStyle>
            <a:lvl1pPr lvl="0"/>
          </a:lstStyle>
          <a:p>
            <a:r>
              <a:rPr lang="en-US" dirty="0"/>
              <a:t>&lt;#&gt;</a:t>
            </a:r>
          </a:p>
        </p:txBody>
      </p:sp>
      <p:sp>
        <p:nvSpPr>
          <p:cNvPr id="8" name="Footer Placeholder 5">
            <a:extLst>
              <a:ext uri="{92AB5FBB-6624-413C-992F-44718389198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2BFD754-1F1D-4E24-8E68-91F5D1CC6E42}"/>
              </a:ext>
            </a:extLst>
          </p:cNvPr>
          <p:cNvSpPr>
            <a:spLocks noGrp="1"/>
          </p:cNvSpPr>
          <p:nvPr>
            <p:ph type="ftr" sz="quarter" idx="11"/>
          </p:nvPr>
        </p:nvSpPr>
        <p:spPr/>
        <p:txBody>
          <a:bodyPr rtlCol="0"/>
          <a:lstStyle>
            <a:lvl1pPr lvl="0"/>
          </a:lstStyle>
          <a:p>
            <a:r>
              <a:rPr lang="en-US" dirty="0"/>
              <a:t>Footer</a:t>
            </a:r>
          </a:p>
        </p:txBody>
      </p:sp>
      <p:sp>
        <p:nvSpPr>
          <p:cNvPr id="9" name="Date Placeholder 4">
            <a:extLst>
              <a:ext uri="{34F83583-C84A-4499-AC90-3679E96CEB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97E17D6-BAAF-4E26-8541-2BD8F20CE212}"/>
              </a:ext>
            </a:extLst>
          </p:cNvPr>
          <p:cNvSpPr>
            <a:spLocks noGrp="1"/>
          </p:cNvSpPr>
          <p:nvPr>
            <p:ph type="dt" sz="half" idx="10"/>
          </p:nvPr>
        </p:nvSpPr>
        <p:spPr/>
        <p:txBody>
          <a:bodyPr rtlCol="0"/>
          <a:lstStyle>
            <a:lvl1pPr lvl="0"/>
          </a:lstStyle>
          <a:p>
            <a:r>
              <a:rPr lang="en-US" dirty="0"/>
              <a:t>Date</a:t>
            </a:r>
          </a:p>
        </p:txBody>
      </p:sp>
    </p:spTree>
    <p:extLst>
      <p:ext uri="{60E847B1-0942-468E-82A1-2D3B2F5B262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3A0A07F1-F131-48CF-AAE5-109CB487B84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63B75B-DB8C-442A-B5D4-2119DDFD1982}"/>
              </a:ext>
            </a:extLst>
          </p:cNvPr>
          <p:cNvSpPr>
            <a:spLocks noGrp="1"/>
          </p:cNvSpPr>
          <p:nvPr>
            <p:ph type="title"/>
          </p:nvPr>
        </p:nvSpPr>
        <p:spPr>
          <a:xfrm>
            <a:off x="1091927" y="2228850"/>
            <a:ext cx="6942802" cy="676716"/>
          </a:xfrm>
          <a:prstGeom prst="rect">
            <a:avLst/>
          </a:prstGeom>
        </p:spPr>
        <p:txBody>
          <a:bodyPr vert="horz" rtlCol="0" anchor="ctr"/>
          <a:lstStyle>
            <a:lvl1pPr lvl="0" algn="ctr">
              <a:defRPr lang="en-US" sz="4000" b="1" dirty="0">
                <a:latin typeface="+mj-lt"/>
              </a:defRPr>
            </a:lvl1pPr>
          </a:lstStyle>
          <a:p>
            <a:r>
              <a:rPr lang="en-US" dirty="0"/>
              <a:t>Click to edit Master title style</a:t>
            </a:r>
          </a:p>
        </p:txBody>
      </p:sp>
      <p:sp>
        <p:nvSpPr>
          <p:cNvPr id="3" name="Slide Number Placeholder 5">
            <a:extLst>
              <a:ext uri="{0BB344EA-EC61-4EB6-B6BD-5E64EA779D2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399D87-5787-4521-87EA-F808D8EEBC7F}"/>
              </a:ext>
            </a:extLst>
          </p:cNvPr>
          <p:cNvSpPr>
            <a:spLocks noGrp="1"/>
          </p:cNvSpPr>
          <p:nvPr>
            <p:ph type="sldNum" sz="quarter" idx="12"/>
          </p:nvPr>
        </p:nvSpPr>
        <p:spPr/>
        <p:txBody>
          <a:bodyPr rtlCol="0"/>
          <a:lstStyle>
            <a:lvl1pPr lvl="0"/>
          </a:lstStyle>
          <a:p>
            <a:r>
              <a:rPr lang="en-US" dirty="0"/>
              <a:t>&lt;#&gt;</a:t>
            </a:r>
          </a:p>
        </p:txBody>
      </p:sp>
      <p:sp>
        <p:nvSpPr>
          <p:cNvPr id="4" name="Footer Placeholder 4">
            <a:extLst>
              <a:ext uri="{444F8CB4-D412-4535-A9E1-9D211EDF043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9B05161-6E54-4850-9FEA-795DDE368048}"/>
              </a:ext>
            </a:extLst>
          </p:cNvPr>
          <p:cNvSpPr>
            <a:spLocks noGrp="1"/>
          </p:cNvSpPr>
          <p:nvPr>
            <p:ph type="ftr" sz="quarter" idx="11"/>
          </p:nvPr>
        </p:nvSpPr>
        <p:spPr/>
        <p:txBody>
          <a:bodyPr rtlCol="0"/>
          <a:lstStyle>
            <a:lvl1pPr lvl="0"/>
          </a:lstStyle>
          <a:p>
            <a:r>
              <a:rPr lang="en-US" dirty="0"/>
              <a:t>Footer</a:t>
            </a:r>
          </a:p>
        </p:txBody>
      </p:sp>
      <p:sp>
        <p:nvSpPr>
          <p:cNvPr id="5" name="Date Placeholder 3">
            <a:extLst>
              <a:ext uri="{6B6300CE-31BF-40FD-BBC8-DACA31705D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3DA6EE-ED1A-4716-BC76-82196AC9499F}"/>
              </a:ext>
            </a:extLst>
          </p:cNvPr>
          <p:cNvSpPr>
            <a:spLocks noGrp="1"/>
          </p:cNvSpPr>
          <p:nvPr>
            <p:ph type="dt" sz="half" idx="10"/>
          </p:nvPr>
        </p:nvSpPr>
        <p:spPr/>
        <p:txBody>
          <a:bodyPr rtlCol="0"/>
          <a:lstStyle>
            <a:lvl1pPr lvl="0"/>
          </a:lstStyle>
          <a:p>
            <a:r>
              <a:rPr lang="en-US" dirty="0"/>
              <a:t>Date</a:t>
            </a:r>
          </a:p>
        </p:txBody>
      </p:sp>
    </p:spTree>
    <p:extLst>
      <p:ext uri="{88C2FF6D-D5AB-4F42-BC98-865CF035BEB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F1D1B22F-BCB4-4CC6-91F9-A8F2C7FA849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5728A4-28E3-4B10-A2A3-87DC79DC2F50}"/>
              </a:ext>
            </a:extLst>
          </p:cNvPr>
          <p:cNvSpPr>
            <a:spLocks noGrp="1"/>
          </p:cNvSpPr>
          <p:nvPr>
            <p:ph type="sldNum" sz="quarter" idx="12"/>
          </p:nvPr>
        </p:nvSpPr>
        <p:spPr/>
        <p:txBody>
          <a:bodyPr rtlCol="0"/>
          <a:lstStyle>
            <a:lvl1pPr lvl="0"/>
          </a:lstStyle>
          <a:p>
            <a:r>
              <a:rPr lang="en-US" dirty="0"/>
              <a:t>&lt;#&gt;</a:t>
            </a:r>
          </a:p>
        </p:txBody>
      </p:sp>
      <p:sp>
        <p:nvSpPr>
          <p:cNvPr id="3" name="Footer Placeholder 2">
            <a:extLst>
              <a:ext uri="{8EECE9D0-290A-4346-BF39-D16196857FD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30631EE-E232-4B54-BA92-DFA09373B30E}"/>
              </a:ext>
            </a:extLst>
          </p:cNvPr>
          <p:cNvSpPr>
            <a:spLocks noGrp="1"/>
          </p:cNvSpPr>
          <p:nvPr>
            <p:ph type="ftr" sz="quarter" idx="11"/>
          </p:nvPr>
        </p:nvSpPr>
        <p:spPr/>
        <p:txBody>
          <a:bodyPr rtlCol="0"/>
          <a:lstStyle>
            <a:lvl1pPr lvl="0"/>
          </a:lstStyle>
          <a:p>
            <a:r>
              <a:rPr lang="en-US" dirty="0"/>
              <a:t>Footer</a:t>
            </a:r>
          </a:p>
        </p:txBody>
      </p:sp>
      <p:sp>
        <p:nvSpPr>
          <p:cNvPr id="4" name="Date Placeholder 1">
            <a:extLst>
              <a:ext uri="{F8B3E520-0A9B-4BE4-A203-F0137AED94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891AFD5-70D8-4D18-8A7C-AD1E560FDD56}"/>
              </a:ext>
            </a:extLst>
          </p:cNvPr>
          <p:cNvSpPr>
            <a:spLocks noGrp="1"/>
          </p:cNvSpPr>
          <p:nvPr>
            <p:ph type="dt" sz="half" idx="10"/>
          </p:nvPr>
        </p:nvSpPr>
        <p:spPr/>
        <p:txBody>
          <a:bodyPr rtlCol="0"/>
          <a:lstStyle>
            <a:lvl1pPr lvl="0"/>
          </a:lstStyle>
          <a:p>
            <a:r>
              <a:rPr lang="en-US" dirty="0"/>
              <a:t>Date</a:t>
            </a:r>
          </a:p>
        </p:txBody>
      </p:sp>
    </p:spTree>
    <p:extLst>
      <p:ext uri="{B68B9CA1-F67C-4389-9861-308CE009B36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2D769320-3646-4528-ACD4-D8F7B856D0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1930F9-FB96-4BD4-B158-F6238F0B2730}"/>
              </a:ext>
            </a:extLst>
          </p:cNvPr>
          <p:cNvSpPr>
            <a:spLocks noGrp="1"/>
          </p:cNvSpPr>
          <p:nvPr>
            <p:ph type="title"/>
          </p:nvPr>
        </p:nvSpPr>
        <p:spPr/>
        <p:txBody>
          <a:bodyPr rtlCol="0"/>
          <a:lstStyle>
            <a:lvl1pPr lvl="0"/>
          </a:lstStyle>
          <a:p>
            <a:r>
              <a:rPr lang="en-US" dirty="0"/>
              <a:t>Click to edit Master title style</a:t>
            </a:r>
          </a:p>
        </p:txBody>
      </p:sp>
      <p:sp>
        <p:nvSpPr>
          <p:cNvPr id="3" name="Content Placeholder 2">
            <a:extLst>
              <a:ext uri="{74ACBDDE-FE6A-4D91-B7B6-7FBD87DE56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80FB851-6F0C-494D-951F-7923E73314FA}"/>
              </a:ext>
            </a:extLst>
          </p:cNvPr>
          <p:cNvSpPr>
            <a:spLocks noGrp="1"/>
          </p:cNvSpPr>
          <p:nvPr>
            <p:ph idx="1"/>
          </p:nvPr>
        </p:nvSpPr>
        <p:spPr>
          <a:xfrm>
            <a:off x="3776758" y="1341439"/>
            <a:ext cx="4484595"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602920AE-B97A-4DCE-B290-01194FB191C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1AA790-3484-403C-9927-DF8DEC5C3A86}"/>
              </a:ext>
            </a:extLst>
          </p:cNvPr>
          <p:cNvSpPr>
            <a:spLocks noGrp="1"/>
          </p:cNvSpPr>
          <p:nvPr>
            <p:ph type="body" idx="2"/>
          </p:nvPr>
        </p:nvSpPr>
        <p:spPr>
          <a:xfrm>
            <a:off x="885825" y="1341600"/>
            <a:ext cx="2822399" cy="2984400"/>
          </a:xfrm>
        </p:spPr>
        <p:txBody>
          <a:bodyPr vert="horz"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5" name="Slide Number Placeholder 3">
            <a:extLst>
              <a:ext uri="{90B2C232-5AFE-409A-9DFE-585BC659BE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A6C1CEC-13CE-4D01-A265-8C1713477850}"/>
              </a:ext>
            </a:extLst>
          </p:cNvPr>
          <p:cNvSpPr>
            <a:spLocks noGrp="1"/>
          </p:cNvSpPr>
          <p:nvPr>
            <p:ph type="sldNum" sz="quarter" idx="12"/>
          </p:nvPr>
        </p:nvSpPr>
        <p:spPr/>
        <p:txBody>
          <a:bodyPr rtlCol="0"/>
          <a:lstStyle>
            <a:lvl1pPr lvl="0"/>
          </a:lstStyle>
          <a:p>
            <a:r>
              <a:rPr lang="en-US" dirty="0"/>
              <a:t>&lt;#&gt;</a:t>
            </a:r>
          </a:p>
        </p:txBody>
      </p:sp>
      <p:sp>
        <p:nvSpPr>
          <p:cNvPr id="6" name="Footer Placeholder 2">
            <a:extLst>
              <a:ext uri="{6EC1EA48-D1DF-47DD-96FB-03DAF8ADF72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943BC95-DACA-4D1F-9197-7304C1479B24}"/>
              </a:ext>
            </a:extLst>
          </p:cNvPr>
          <p:cNvSpPr>
            <a:spLocks noGrp="1"/>
          </p:cNvSpPr>
          <p:nvPr>
            <p:ph type="ftr" sz="quarter" idx="11"/>
          </p:nvPr>
        </p:nvSpPr>
        <p:spPr/>
        <p:txBody>
          <a:bodyPr rtlCol="0"/>
          <a:lstStyle>
            <a:lvl1pPr lvl="0"/>
          </a:lstStyle>
          <a:p>
            <a:r>
              <a:rPr lang="en-US" dirty="0"/>
              <a:t>Footer</a:t>
            </a:r>
          </a:p>
        </p:txBody>
      </p:sp>
      <p:sp>
        <p:nvSpPr>
          <p:cNvPr id="7" name="Date Placeholder 1">
            <a:extLst>
              <a:ext uri="{46053097-B005-4DBE-BB6D-44263A1E19C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0E2668-3C6E-4EB7-A0C1-2AB9C5358E59}"/>
              </a:ext>
            </a:extLst>
          </p:cNvPr>
          <p:cNvSpPr>
            <a:spLocks noGrp="1"/>
          </p:cNvSpPr>
          <p:nvPr>
            <p:ph type="dt" sz="half" idx="10"/>
          </p:nvPr>
        </p:nvSpPr>
        <p:spPr/>
        <p:txBody>
          <a:bodyPr rtlCol="0"/>
          <a:lstStyle>
            <a:lvl1pPr lvl="0"/>
          </a:lstStyle>
          <a:p>
            <a:r>
              <a:rPr lang="en-US" dirty="0"/>
              <a:t>Date</a:t>
            </a:r>
          </a:p>
        </p:txBody>
      </p:sp>
    </p:spTree>
    <p:extLst>
      <p:ext uri="{CB2AC519-EAD1-4D0E-B8E4-B926BE0A6F2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extBox 1">
            <a:extLst>
              <a:ext uri="{85E5B2EE-3F21-4F93-A457-E14CC43C04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CCE24C9-B446-420B-9AA0-6CA1B71F6267}"/>
              </a:ext>
            </a:extLst>
          </p:cNvPr>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a:extLst>
              <a:ext uri="{4368E6A0-7424-494B-9FDE-0781EA0E07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3C83321-E768-40F2-8CF7-BD90E433987D}"/>
              </a:ext>
            </a:extLst>
          </p:cNvPr>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a:extLst>
              <a:ext uri="{121F27C0-8F43-4E38-99EF-049021ADEFA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7B28C6D-0335-44FC-A905-65366E9EAFEA}"/>
              </a:ext>
            </a:extLst>
          </p:cNvPr>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a:extLst>
              <a:ext uri="{2788D490-1D25-4E11-8DE0-441204CC7A9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3EC2017-996F-4D86-BDC8-7F916BC2A2AD}"/>
              </a:ext>
            </a:extLst>
          </p:cNvPr>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6D7E78D5-E03A-41A6-810E-5D6AB0640D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9F1AA4-24B0-45BE-90A9-50175A343FDB}"/>
              </a:ext>
            </a:extLst>
          </p:cNvPr>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07074F48-A327-4AEE-B981-0C0E52CD7CA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1A35AFA-9536-4199-A1F5-36D5136BEA6E}"/>
              </a:ext>
            </a:extLst>
          </p:cNvPr>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5F7D7BB3-96C2-4048-A6C3-D81EB3AAAF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291856-8AFB-4B51-A13F-7F29C7EF9152}"/>
              </a:ext>
            </a:extLst>
          </p:cNvPr>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52353A9E-879F-43B5-B1B4-1BCA8276DF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BDDBF7-FA8F-4DA5-8A6F-39E0A79EC987}"/>
              </a:ext>
            </a:extLst>
          </p:cNvPr>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B154F8C9-5331-4210-AAB5-6055DE0A6E2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B2DD089-854B-4688-AD2E-7609013AF798}"/>
              </a:ext>
            </a:extLst>
          </p:cNvPr>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DF9F3DA4-A56F-4B00-9354-29642666897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8812128-1579-4509-A79F-11C94EFA235F}"/>
              </a:ext>
            </a:extLst>
          </p:cNvPr>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2EB05D38-437C-4B15-BB83-6E18965A0DB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A1F9DC-EBA9-4D59-8E78-EE066D76927C}"/>
              </a:ext>
            </a:extLst>
          </p:cNvPr>
          <p:cNvSpPr/>
          <p:nvPr/>
        </p:nvSpPr>
        <p:spPr>
          <a:xfrm>
            <a:off x="4484194" y="-33396"/>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13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C0584D49-60DF-4CBB-ADD4-EEFF3F64C0B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7A0CEEE-516B-4FAF-8D9D-F59E47C3E0DA}"/>
              </a:ext>
            </a:extLst>
          </p:cNvPr>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35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53FBC1AA-AEEF-4B9B-8CC7-C560FD03A66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4B013FC-968C-4A38-84F6-2006C6493BE1}"/>
              </a:ext>
            </a:extLst>
          </p:cNvPr>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D33839BD-1608-4531-86D7-1F00388BCF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C545FDC-B92B-4D18-ABE2-51FA5F0B48FC}"/>
              </a:ext>
            </a:extLst>
          </p:cNvPr>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1">
              <a:alpha val="6000"/>
              <a:lumMod val="95000"/>
              <a:lumOff val="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CCF452C2-A07F-4748-8BF7-94D6B453902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4BAEA47-C31F-4890-832A-4BB30A630762}"/>
              </a:ext>
            </a:extLst>
          </p:cNvPr>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3">
              <a:alpha val="52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ECB76C8F-B4FD-41BF-925C-C4ED942BB32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7FDD20-D321-418B-AB95-F4C1B1EF2290}"/>
              </a:ext>
            </a:extLst>
          </p:cNvPr>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a:extLst>
              <a:ext uri="{4F0ACD7E-B5FA-4EE8-B5B2-5BA99B1C07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C3971B0-F54D-4EE2-B09E-2E368FEFD05D}"/>
              </a:ext>
            </a:extLst>
          </p:cNvPr>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a:extLst>
              <a:ext uri="{0E8EFB26-1C0F-4BD6-822B-1BDC1C40285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7F52588-3DBB-4FE2-ACEA-E93EB206593A}"/>
              </a:ext>
            </a:extLst>
          </p:cNvPr>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a:extLst>
              <a:ext uri="{4227405D-29BF-419C-AB65-E7EF7C13FF0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CD82B3-5F1D-45ED-9BCF-D7554EC90887}"/>
              </a:ext>
            </a:extLst>
          </p:cNvPr>
          <p:cNvSpPr/>
          <p:nvPr/>
        </p:nvSpPr>
        <p:spPr>
          <a:xfrm rot="480000">
            <a:off x="7390638" y="2043194"/>
            <a:ext cx="827551" cy="1116592"/>
          </a:xfrm>
          <a:custGeom>
            <a:avLst/>
            <a:gdLst/>
            <a:ahLst/>
            <a:cxnLst/>
            <a:rect l="0" t="0" r="r" b="b"/>
            <a:pathLst>
              <a:path w="827551" h="1116592">
                <a:moveTo>
                  <a:pt x="0" y="0"/>
                </a:moveTo>
                <a:lnTo>
                  <a:pt x="827551" y="301623"/>
                </a:lnTo>
                <a:lnTo>
                  <a:pt x="298746" y="1116592"/>
                </a:lnTo>
                <a:close/>
              </a:path>
            </a:pathLst>
          </a:custGeom>
          <a:solidFill>
            <a:schemeClr val="accent1">
              <a:alpha val="13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a:extLst>
              <a:ext uri="{3B3977C3-7AE1-410C-A819-C3822A5ED49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5AB509C-91E8-4F69-81E4-0B1892E4192D}"/>
              </a:ext>
            </a:extLst>
          </p:cNvPr>
          <p:cNvSpPr/>
          <p:nvPr/>
        </p:nvSpPr>
        <p:spPr>
          <a:xfrm rot="2100000">
            <a:off x="6335469" y="2190549"/>
            <a:ext cx="1402654" cy="2427026"/>
          </a:xfrm>
          <a:custGeom>
            <a:avLst/>
            <a:gdLst/>
            <a:ahLst/>
            <a:cxnLst/>
            <a:rect l="0" t="0" r="r" b="b"/>
            <a:pathLst>
              <a:path w="1402655" h="2427027">
                <a:moveTo>
                  <a:pt x="0" y="2427027"/>
                </a:moveTo>
                <a:lnTo>
                  <a:pt x="1364022" y="0"/>
                </a:lnTo>
                <a:lnTo>
                  <a:pt x="1402655" y="45854"/>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a:extLst>
              <a:ext uri="{B10FAC20-278E-4D7F-85C5-45D3081BA8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E73B7DC-E62A-4041-8C31-EA4C6D7883B7}"/>
              </a:ext>
            </a:extLst>
          </p:cNvPr>
          <p:cNvSpPr/>
          <p:nvPr/>
        </p:nvSpPr>
        <p:spPr>
          <a:xfrm>
            <a:off x="4791425" y="1344822"/>
            <a:ext cx="1308995" cy="981746"/>
          </a:xfrm>
          <a:custGeom>
            <a:avLst/>
            <a:gdLst/>
            <a:ahLst/>
            <a:cxnLst/>
            <a:rect l="0" t="0" r="r" b="b"/>
            <a:pathLst>
              <a:path w="2210116" h="1574589">
                <a:moveTo>
                  <a:pt x="0" y="0"/>
                </a:moveTo>
                <a:lnTo>
                  <a:pt x="2210116" y="28456"/>
                </a:lnTo>
                <a:lnTo>
                  <a:pt x="815751" y="1574589"/>
                </a:lnTo>
                <a:close/>
              </a:path>
            </a:pathLst>
          </a:custGeom>
          <a:gradFill rotWithShape="1">
            <a:gsLst>
              <a:gs pos="0">
                <a:schemeClr val="tx2">
                  <a:alpha val="45000"/>
                  <a:lumMod val="75000"/>
                  <a:lumOff val="25000"/>
                </a:schemeClr>
              </a:gs>
              <a:gs pos="64758">
                <a:schemeClr val="tx2">
                  <a:alpha val="0"/>
                  <a:lumMod val="75000"/>
                  <a:lumOff val="25000"/>
                </a:schemeClr>
              </a:gs>
            </a:gsLst>
            <a:lin ang="13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a:extLst>
              <a:ext uri="{D4D3DBFE-EFCB-4032-923F-AC47AA2036B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BFFEF7-64AD-402B-98B5-494F026EAD96}"/>
              </a:ext>
            </a:extLst>
          </p:cNvPr>
          <p:cNvSpPr/>
          <p:nvPr/>
        </p:nvSpPr>
        <p:spPr>
          <a:xfrm>
            <a:off x="4879941" y="1783209"/>
            <a:ext cx="328079" cy="257372"/>
          </a:xfrm>
          <a:custGeom>
            <a:avLst/>
            <a:gdLst/>
            <a:ahLst/>
            <a:cxnLst/>
            <a:rect l="0" t="0" r="r" b="b"/>
            <a:pathLst>
              <a:path w="2210116" h="1574589">
                <a:moveTo>
                  <a:pt x="0" y="0"/>
                </a:moveTo>
                <a:lnTo>
                  <a:pt x="2210116" y="28456"/>
                </a:lnTo>
                <a:lnTo>
                  <a:pt x="815751" y="1574589"/>
                </a:lnTo>
                <a:close/>
              </a:path>
            </a:pathLst>
          </a:custGeom>
          <a:solidFill>
            <a:schemeClr val="accent2">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itle 1">
            <a:extLst>
              <a:ext uri="{B4981AB7-4E5E-457D-A2B2-0C279768F65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DE119C-699A-4B4F-9E88-98A5B432475A}"/>
              </a:ext>
            </a:extLst>
          </p:cNvPr>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5" name="Picture Placeholder 2">
            <a:extLst>
              <a:ext uri="{AA7E5800-05B2-4FC7-A775-344370E5BD3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51A241F-0066-4B42-93D6-E7207A6F18CE}"/>
              </a:ext>
            </a:extLst>
          </p:cNvPr>
          <p:cNvSpPr>
            <a:spLocks noGrp="1"/>
          </p:cNvSpPr>
          <p:nvPr>
            <p:ph type="pic" idx="1"/>
          </p:nvPr>
        </p:nvSpPr>
        <p:spPr>
          <a:xfrm>
            <a:off x="5027302" y="1352550"/>
            <a:ext cx="3243934" cy="2964824"/>
          </a:xfrm>
          <a:custGeom>
            <a:avLst/>
            <a:gdLst/>
            <a:ahLst/>
            <a:cxnLst/>
            <a:rect l="0" t="0" r="r" b="b"/>
            <a:pathLst>
              <a:path w="3243935" h="2964824">
                <a:moveTo>
                  <a:pt x="0" y="0"/>
                </a:moveTo>
                <a:lnTo>
                  <a:pt x="3243935" y="1430450"/>
                </a:lnTo>
                <a:lnTo>
                  <a:pt x="8655" y="2964824"/>
                </a:lnTo>
                <a:close/>
              </a:path>
            </a:pathLst>
          </a:custGeom>
          <a:solidFill>
            <a:schemeClr val="bg1"/>
          </a:solidFill>
          <a:ln w="38100">
            <a:noFill/>
            <a:miter lim="800000"/>
          </a:ln>
        </p:spPr>
        <p:txBody>
          <a:bodyPr rtlCol="0"/>
          <a:lstStyle/>
          <a:p>
            <a:r>
              <a:rPr lang="en-US" dirty="0"/>
              <a:t>Click icon to add picture</a:t>
            </a:r>
          </a:p>
        </p:txBody>
      </p:sp>
      <p:sp>
        <p:nvSpPr>
          <p:cNvPr id="26" name="Text Placeholder 3">
            <a:extLst>
              <a:ext uri="{40847ABB-DF41-4708-86FB-BCB987046CE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C029B5-57DA-4178-BE2A-FA4F9BB2B52E}"/>
              </a:ext>
            </a:extLst>
          </p:cNvPr>
          <p:cNvSpPr>
            <a:spLocks noGrp="1"/>
          </p:cNvSpPr>
          <p:nvPr>
            <p:ph type="body" idx="2"/>
          </p:nvPr>
        </p:nvSpPr>
        <p:spPr>
          <a:xfrm>
            <a:off x="885825" y="1291329"/>
            <a:ext cx="3598171" cy="2952750"/>
          </a:xfrm>
        </p:spPr>
        <p:txBody>
          <a:bodyPr vert="horz" lIns="91440" tIns="93600" rIns="91440" bIns="45720" rtlCol="0" anchor="t">
            <a:normAutofit/>
          </a:bodyPr>
          <a:lstStyle>
            <a:lvl1pPr marL="0" lvl="0" indent="0">
              <a:lnSpc>
                <a:spcPct val="100000"/>
              </a:lnSpc>
              <a:buNone/>
              <a:defRPr lang="en-US" dirty="0">
                <a:solidFill>
                  <a:schemeClr val="bg1"/>
                </a:solidFill>
                <a:latin typeface="+mn-lt"/>
              </a:defRPr>
            </a:lvl1pPr>
          </a:lstStyle>
          <a:p>
            <a:r>
              <a:rPr lang="en-US" dirty="0"/>
              <a:t>Click to edit Master text styles</a:t>
            </a:r>
          </a:p>
        </p:txBody>
      </p:sp>
      <p:sp>
        <p:nvSpPr>
          <p:cNvPr id="27" name="Slide Number Placeholder 4">
            <a:extLst>
              <a:ext uri="{EE20411E-8EB5-4EA1-A223-09007AE2B2F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B5B2663-9018-4AAE-91AE-106679FDB780}"/>
              </a:ext>
            </a:extLst>
          </p:cNvPr>
          <p:cNvSpPr>
            <a:spLocks noGrp="1"/>
          </p:cNvSpPr>
          <p:nvPr>
            <p:ph type="sldNum" sz="quarter" idx="12"/>
          </p:nvPr>
        </p:nvSpPr>
        <p:spPr/>
        <p:txBody>
          <a:bodyPr rtlCol="0"/>
          <a:lstStyle>
            <a:lvl1pPr lvl="0"/>
          </a:lstStyle>
          <a:p>
            <a:r>
              <a:rPr lang="en-US" dirty="0"/>
              <a:t>&lt;#&gt;</a:t>
            </a:r>
          </a:p>
        </p:txBody>
      </p:sp>
      <p:sp>
        <p:nvSpPr>
          <p:cNvPr id="28" name="Footer Placeholder 3">
            <a:extLst>
              <a:ext uri="{47ABD1EF-318A-4DB0-BC1B-DBAC42E8928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5874514-4C89-405E-8C25-1FF64B59F415}"/>
              </a:ext>
            </a:extLst>
          </p:cNvPr>
          <p:cNvSpPr>
            <a:spLocks noGrp="1"/>
          </p:cNvSpPr>
          <p:nvPr>
            <p:ph type="ftr" sz="quarter" idx="11"/>
          </p:nvPr>
        </p:nvSpPr>
        <p:spPr/>
        <p:txBody>
          <a:bodyPr rtlCol="0"/>
          <a:lstStyle>
            <a:lvl1pPr lvl="0"/>
          </a:lstStyle>
          <a:p>
            <a:r>
              <a:rPr lang="en-US" dirty="0"/>
              <a:t>Footer</a:t>
            </a:r>
          </a:p>
        </p:txBody>
      </p:sp>
      <p:sp>
        <p:nvSpPr>
          <p:cNvPr id="29" name="Date Placeholder 1">
            <a:extLst>
              <a:ext uri="{77488F51-AC3A-48EA-9E16-A7491F85F0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7CBD5F5-875D-4B7E-A712-983C839A5FE3}"/>
              </a:ext>
            </a:extLst>
          </p:cNvPr>
          <p:cNvSpPr>
            <a:spLocks noGrp="1"/>
          </p:cNvSpPr>
          <p:nvPr>
            <p:ph type="dt" sz="half" idx="10"/>
          </p:nvPr>
        </p:nvSpPr>
        <p:spPr/>
        <p:txBody>
          <a:bodyPr rtlCol="0"/>
          <a:lstStyle>
            <a:lvl1pPr lvl="0"/>
          </a:lstStyle>
          <a:p>
            <a:r>
              <a:rPr lang="en-US" dirty="0"/>
              <a:t>Date</a:t>
            </a:r>
          </a:p>
        </p:txBody>
      </p:sp>
    </p:spTree>
    <p:extLst>
      <p:ext uri="{7DEB13AA-1FFB-499F-A8AA-2704C6D95BF7}">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0" scaled="0"/>
        </a:gradFill>
        <a:effectLst/>
      </p:bgPr>
    </p:bg>
    <p:spTree>
      <p:nvGrpSpPr>
        <p:cNvPr id="1" name=""/>
        <p:cNvGrpSpPr/>
        <p:nvPr/>
      </p:nvGrpSpPr>
      <p:grpSpPr>
        <a:xfrm>
          <a:off x="0" y="0"/>
          <a:ext cx="0" cy="0"/>
          <a:chOff x="0" y="0"/>
          <a:chExt cx="0" cy="0"/>
        </a:xfrm>
      </p:grpSpPr>
      <p:sp>
        <p:nvSpPr>
          <p:cNvPr id="2" name="Title Placeholder 1">
            <a:extLst>
              <a:ext uri="{EEADE2BA-2E1D-4545-BAE5-87F1716A05F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0E0035C-B33B-4F83-A0B8-7BD256472FB8}"/>
              </a:ext>
            </a:extLst>
          </p:cNvPr>
          <p:cNvSpPr>
            <a:spLocks noGrp="1"/>
          </p:cNvSpPr>
          <p:nvPr>
            <p:ph type="title"/>
          </p:nvPr>
        </p:nvSpPr>
        <p:spPr>
          <a:xfrm>
            <a:off x="885825" y="196645"/>
            <a:ext cx="7381874" cy="99961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2BF29A77-7D9D-4305-A57E-70781B543C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26CE305-FD2A-488C-AE19-8FC537D74635}"/>
              </a:ext>
            </a:extLst>
          </p:cNvPr>
          <p:cNvSpPr>
            <a:spLocks noGrp="1"/>
          </p:cNvSpPr>
          <p:nvPr>
            <p:ph type="body" idx="1"/>
          </p:nvPr>
        </p:nvSpPr>
        <p:spPr>
          <a:xfrm>
            <a:off x="885825" y="1408593"/>
            <a:ext cx="7381874" cy="308420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7F057DFC-096D-4E6A-ACF3-F6F079621B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FC4A01-2E91-43F0-8493-3ED7E18D6BBA}"/>
              </a:ext>
            </a:extLst>
          </p:cNvPr>
          <p:cNvSpPr/>
          <p:nvPr/>
        </p:nvSpPr>
        <p:spPr>
          <a:xfrm>
            <a:off x="4391775" y="-33199"/>
            <a:ext cx="4752224" cy="3016382"/>
          </a:xfrm>
          <a:custGeom>
            <a:avLst/>
            <a:gdLst/>
            <a:ahLst/>
            <a:cxnLst/>
            <a:rect l="0" t="0" r="r" b="b"/>
            <a:pathLst>
              <a:path w="4752224" h="3016382">
                <a:moveTo>
                  <a:pt x="2845643" y="0"/>
                </a:moveTo>
                <a:lnTo>
                  <a:pt x="4752225" y="14161"/>
                </a:lnTo>
                <a:lnTo>
                  <a:pt x="0" y="3016382"/>
                </a:lnTo>
                <a:close/>
              </a:path>
            </a:pathLst>
          </a:custGeom>
          <a:gradFill rotWithShape="1">
            <a:gsLst>
              <a:gs pos="100000">
                <a:schemeClr val="accent4">
                  <a:alpha val="16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a:extLst>
              <a:ext uri="{D6A3AE41-4C7F-4FA0-9B0E-2609D6E2D64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2FA28BA-D3C3-4024-9F18-A0868AFC8583}"/>
              </a:ext>
            </a:extLst>
          </p:cNvPr>
          <p:cNvSpPr/>
          <p:nvPr/>
        </p:nvSpPr>
        <p:spPr>
          <a:xfrm>
            <a:off x="6249279" y="0"/>
            <a:ext cx="2732044" cy="2229087"/>
          </a:xfrm>
          <a:custGeom>
            <a:avLst/>
            <a:gdLst/>
            <a:ahLst/>
            <a:cxnLst/>
            <a:rect l="0" t="0" r="r" b="b"/>
            <a:pathLst>
              <a:path w="2732045" h="2229087">
                <a:moveTo>
                  <a:pt x="0" y="790"/>
                </a:moveTo>
                <a:lnTo>
                  <a:pt x="1166941" y="0"/>
                </a:lnTo>
                <a:lnTo>
                  <a:pt x="2732045" y="2229087"/>
                </a:lnTo>
                <a:close/>
              </a:path>
            </a:pathLst>
          </a:custGeom>
          <a:gradFill rotWithShape="1">
            <a:gsLst>
              <a:gs pos="100000">
                <a:schemeClr val="accent4">
                  <a:alpha val="22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a:extLst>
              <a:ext uri="{6F255F83-1CFA-42D6-A105-DFCA883A45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C6781D7-BDF2-42B3-A8E4-A58D0B8F51F9}"/>
              </a:ext>
            </a:extLst>
          </p:cNvPr>
          <p:cNvSpPr/>
          <p:nvPr/>
        </p:nvSpPr>
        <p:spPr>
          <a:xfrm rot="10800000">
            <a:off x="-751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a:extLst>
              <a:ext uri="{530580D6-8A7D-4307-842C-4067C52114D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53CEF08-56D5-43DF-8D20-074415778A7B}"/>
              </a:ext>
            </a:extLst>
          </p:cNvPr>
          <p:cNvSpPr/>
          <p:nvPr/>
        </p:nvSpPr>
        <p:spPr>
          <a:xfrm rot="10800000">
            <a:off x="3881"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a:extLst>
              <a:ext uri="{7D9F3F52-DC2D-4D35-9F05-321B99718CB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D12D37A-64DA-41DD-977B-842E4BD3BF20}"/>
              </a:ext>
            </a:extLst>
          </p:cNvPr>
          <p:cNvSpPr/>
          <p:nvPr/>
        </p:nvSpPr>
        <p:spPr>
          <a:xfrm rot="10800000">
            <a:off x="-8245"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a:extLst>
              <a:ext uri="{9C3F87AC-B5A4-47F9-B898-0128607BF7C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1BCFD0-96B1-440E-82AE-1F3BCB8E51EF}"/>
              </a:ext>
            </a:extLst>
          </p:cNvPr>
          <p:cNvSpPr/>
          <p:nvPr/>
        </p:nvSpPr>
        <p:spPr>
          <a:xfrm rot="10800000">
            <a:off x="-29418" y="-19367"/>
            <a:ext cx="1841145" cy="874247"/>
          </a:xfrm>
          <a:custGeom>
            <a:avLst/>
            <a:gdLst/>
            <a:ahLst/>
            <a:cxnLst/>
            <a:rect l="0" t="0" r="r" b="b"/>
            <a:pathLst>
              <a:path w="1841145" h="874248">
                <a:moveTo>
                  <a:pt x="1247502" y="425961"/>
                </a:moveTo>
                <a:lnTo>
                  <a:pt x="1841145" y="0"/>
                </a:lnTo>
                <a:lnTo>
                  <a:pt x="1440793" y="555904"/>
                </a:lnTo>
                <a:lnTo>
                  <a:pt x="555585" y="868421"/>
                </a:lnTo>
                <a:lnTo>
                  <a:pt x="0" y="874248"/>
                </a:lnTo>
                <a:lnTo>
                  <a:pt x="924179" y="328039"/>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a:extLst>
              <a:ext uri="{EBC188FA-3D5F-4B04-8CF3-E5E1C32637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98E6A6-0A17-4EDA-A179-10BB883C6358}"/>
              </a:ext>
            </a:extLst>
          </p:cNvPr>
          <p:cNvSpPr/>
          <p:nvPr/>
        </p:nvSpPr>
        <p:spPr>
          <a:xfrm rot="10800000">
            <a:off x="892831" y="33701"/>
            <a:ext cx="673148" cy="483912"/>
          </a:xfrm>
          <a:custGeom>
            <a:avLst/>
            <a:gdLst/>
            <a:ahLst/>
            <a:cxnLst/>
            <a:rect l="0" t="0" r="r" b="b"/>
            <a:pathLst>
              <a:path w="673149" h="483913">
                <a:moveTo>
                  <a:pt x="0" y="377000"/>
                </a:moveTo>
                <a:lnTo>
                  <a:pt x="398604" y="483913"/>
                </a:lnTo>
                <a:lnTo>
                  <a:pt x="612850" y="429254"/>
                </a:lnTo>
                <a:lnTo>
                  <a:pt x="673149" y="0"/>
                </a:lnTo>
                <a:lnTo>
                  <a:pt x="349825"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a:extLst>
              <a:ext uri="{F6D2AA83-D556-4D76-A80E-1B7CCB8786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CFCB0D-4167-438A-92FE-B253063D06AC}"/>
              </a:ext>
            </a:extLst>
          </p:cNvPr>
          <p:cNvSpPr/>
          <p:nvPr/>
        </p:nvSpPr>
        <p:spPr>
          <a:xfrm rot="10800000">
            <a:off x="391768" y="90449"/>
            <a:ext cx="572328" cy="437139"/>
          </a:xfrm>
          <a:custGeom>
            <a:avLst/>
            <a:gdLst/>
            <a:ahLst/>
            <a:cxnLst/>
            <a:rect l="0" t="0" r="r" b="b"/>
            <a:pathLst>
              <a:path w="572328" h="437139">
                <a:moveTo>
                  <a:pt x="68241" y="0"/>
                </a:moveTo>
                <a:lnTo>
                  <a:pt x="0" y="437139"/>
                </a:lnTo>
                <a:cubicBezTo>
                  <a:pt x="164312" y="386546"/>
                  <a:pt x="418617" y="293499"/>
                  <a:pt x="572328" y="239642"/>
                </a:cubicBezTo>
                <a:lnTo>
                  <a:pt x="408017" y="102818"/>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a:extLst>
              <a:ext uri="{E4B05A52-C315-4D42-81FA-51397BFBCC2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0AAF1A-26CE-449C-A014-56B328B57DDB}"/>
              </a:ext>
            </a:extLst>
          </p:cNvPr>
          <p:cNvSpPr/>
          <p:nvPr/>
        </p:nvSpPr>
        <p:spPr>
          <a:xfrm>
            <a:off x="6783108" y="3562778"/>
            <a:ext cx="2361821" cy="1593800"/>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75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a:extLst>
              <a:ext uri="{A2BEEDAA-47CA-4A34-889E-5A329B421C6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8E4ACE-3921-4424-BAC6-39C58EDE8674}"/>
              </a:ext>
            </a:extLst>
          </p:cNvPr>
          <p:cNvSpPr/>
          <p:nvPr/>
        </p:nvSpPr>
        <p:spPr>
          <a:xfrm>
            <a:off x="7765986" y="4661289"/>
            <a:ext cx="1381016" cy="498015"/>
          </a:xfrm>
          <a:custGeom>
            <a:avLst/>
            <a:gdLst/>
            <a:ahLst/>
            <a:cxnLst/>
            <a:rect l="0" t="0" r="r" b="b"/>
            <a:pathLst>
              <a:path w="1381016" h="498016">
                <a:moveTo>
                  <a:pt x="657661" y="0"/>
                </a:moveTo>
                <a:lnTo>
                  <a:pt x="1373139" y="202357"/>
                </a:lnTo>
                <a:lnTo>
                  <a:pt x="1381016" y="498016"/>
                </a:lnTo>
                <a:lnTo>
                  <a:pt x="0" y="491439"/>
                </a:lnTo>
                <a:close/>
              </a:path>
            </a:pathLst>
          </a:custGeom>
          <a:gradFill rotWithShape="1">
            <a:gsLst>
              <a:gs pos="100000">
                <a:schemeClr val="tx2">
                  <a:alpha val="48000"/>
                  <a:lumMod val="90000"/>
                  <a:lumOff val="10000"/>
                </a:schemeClr>
              </a:gs>
              <a:gs pos="0">
                <a:schemeClr val="accent3">
                  <a:alpha val="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a:extLst>
              <a:ext uri="{9F09E7C1-1940-4505-9A37-B01C991C25A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38FA81-38A0-4FAC-A236-2F79BBAEC662}"/>
              </a:ext>
            </a:extLst>
          </p:cNvPr>
          <p:cNvSpPr/>
          <p:nvPr/>
        </p:nvSpPr>
        <p:spPr>
          <a:xfrm>
            <a:off x="6768654" y="3548324"/>
            <a:ext cx="2377698" cy="1597177"/>
          </a:xfrm>
          <a:custGeom>
            <a:avLst/>
            <a:gdLst/>
            <a:ahLst/>
            <a:cxnLst/>
            <a:rect l="0" t="0" r="r" b="b"/>
            <a:pathLst>
              <a:path w="2377699" h="1597177">
                <a:moveTo>
                  <a:pt x="1624785" y="1073925"/>
                </a:moveTo>
                <a:lnTo>
                  <a:pt x="2377699" y="0"/>
                </a:lnTo>
                <a:lnTo>
                  <a:pt x="1658985" y="1115553"/>
                </a:lnTo>
                <a:lnTo>
                  <a:pt x="0" y="1597177"/>
                </a:lnTo>
                <a:close/>
              </a:path>
            </a:pathLst>
          </a:custGeom>
          <a:solidFill>
            <a:schemeClr val="accent1">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a:extLst>
              <a:ext uri="{3608E224-C31C-4A1C-8443-3F2BE55613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443F520-49EB-4822-B348-485146A3D0EA}"/>
              </a:ext>
            </a:extLst>
          </p:cNvPr>
          <p:cNvSpPr/>
          <p:nvPr/>
        </p:nvSpPr>
        <p:spPr>
          <a:xfrm>
            <a:off x="6051734" y="3722733"/>
            <a:ext cx="2997094" cy="1423177"/>
          </a:xfrm>
          <a:custGeom>
            <a:avLst/>
            <a:gdLst/>
            <a:ahLst/>
            <a:cxnLst/>
            <a:rect l="0" t="0" r="r" b="b"/>
            <a:pathLst>
              <a:path w="2997095" h="1423177">
                <a:moveTo>
                  <a:pt x="2030737" y="693397"/>
                </a:moveTo>
                <a:lnTo>
                  <a:pt x="2997095" y="0"/>
                </a:lnTo>
                <a:lnTo>
                  <a:pt x="2345385" y="904924"/>
                </a:lnTo>
                <a:lnTo>
                  <a:pt x="749353" y="1423177"/>
                </a:lnTo>
                <a:lnTo>
                  <a:pt x="0" y="1423138"/>
                </a:lnTo>
                <a:lnTo>
                  <a:pt x="1504418" y="533996"/>
                </a:lnTo>
                <a:close/>
              </a:path>
            </a:pathLst>
          </a:custGeom>
          <a:gradFill rotWithShape="1">
            <a:gsLst>
              <a:gs pos="14978">
                <a:schemeClr val="accent2">
                  <a:alpha val="5000"/>
                  <a:lumMod val="75000"/>
                </a:schemeClr>
              </a:gs>
              <a:gs pos="90749">
                <a:schemeClr val="accent2">
                  <a:alpha val="43000"/>
                  <a:lumMod val="20000"/>
                  <a:lumOff val="80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a:extLst>
              <a:ext uri="{71D44BE4-3A88-4D1E-8BEC-F1A787AE72D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1533A3-0887-422F-A5D2-A56BFE5B62AC}"/>
              </a:ext>
            </a:extLst>
          </p:cNvPr>
          <p:cNvSpPr/>
          <p:nvPr/>
        </p:nvSpPr>
        <p:spPr>
          <a:xfrm>
            <a:off x="7542629" y="4255513"/>
            <a:ext cx="820574" cy="605726"/>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bg2">
                  <a:alpha val="30000"/>
                  <a:lumMod val="50000"/>
                </a:schemeClr>
              </a:gs>
              <a:gs pos="73128">
                <a:schemeClr val="accent2">
                  <a:alpha val="13000"/>
                  <a:lumMod val="75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a:extLst>
              <a:ext uri="{BE2A9213-86C0-41E6-A3A4-1A62AB0064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B6420D-35DA-446C-B8C9-B1314CA91C4C}"/>
              </a:ext>
            </a:extLst>
          </p:cNvPr>
          <p:cNvSpPr/>
          <p:nvPr/>
        </p:nvSpPr>
        <p:spPr>
          <a:xfrm>
            <a:off x="6451768" y="4265833"/>
            <a:ext cx="1121664" cy="769792"/>
          </a:xfrm>
          <a:custGeom>
            <a:avLst/>
            <a:gdLst/>
            <a:ahLst/>
            <a:cxnLst/>
            <a:rect l="0" t="0" r="r" b="b"/>
            <a:pathLst>
              <a:path w="1121665" h="769793">
                <a:moveTo>
                  <a:pt x="0" y="642272"/>
                </a:moveTo>
                <a:lnTo>
                  <a:pt x="664371" y="769793"/>
                </a:lnTo>
                <a:lnTo>
                  <a:pt x="1121665" y="634301"/>
                </a:lnTo>
                <a:lnTo>
                  <a:pt x="1086255" y="0"/>
                </a:lnTo>
                <a:lnTo>
                  <a:pt x="569460" y="331438"/>
                </a:lnTo>
                <a:close/>
              </a:path>
            </a:pathLst>
          </a:custGeom>
          <a:gradFill rotWithShape="1">
            <a:gsLst>
              <a:gs pos="14978">
                <a:schemeClr val="accent1">
                  <a:alpha val="22000"/>
                </a:schemeClr>
              </a:gs>
              <a:gs pos="90749">
                <a:schemeClr val="accent1">
                  <a:alpha val="0"/>
                </a:scheme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Slide Number Placeholder 5">
            <a:extLst>
              <a:ext uri="{61929045-A4FF-4060-91E5-6AEB8CDB07B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3EEF25C-1C6C-4C2B-A993-571FCDBBAB9E}"/>
              </a:ext>
            </a:extLst>
          </p:cNvPr>
          <p:cNvSpPr>
            <a:spLocks noGrp="1"/>
          </p:cNvSpPr>
          <p:nvPr>
            <p:ph type="sldNum" sz="quarter" idx="4"/>
          </p:nvPr>
        </p:nvSpPr>
        <p:spPr>
          <a:xfrm>
            <a:off x="6123448" y="4762500"/>
            <a:ext cx="2133600" cy="273844"/>
          </a:xfrm>
          <a:prstGeom prst="rect">
            <a:avLst/>
          </a:prstGeom>
        </p:spPr>
        <p:txBody>
          <a:bodyPr vert="horz"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19" name="Footer Placeholder 4">
            <a:extLst>
              <a:ext uri="{F06CC7C6-9A63-4FDE-A097-2DF0014DF83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025246A-A9D9-48DF-AF06-51ED8B336190}"/>
              </a:ext>
            </a:extLst>
          </p:cNvPr>
          <p:cNvSpPr>
            <a:spLocks noGrp="1"/>
          </p:cNvSpPr>
          <p:nvPr>
            <p:ph type="ftr" sz="quarter" idx="3"/>
          </p:nvPr>
        </p:nvSpPr>
        <p:spPr>
          <a:xfrm>
            <a:off x="3124200" y="4762500"/>
            <a:ext cx="2895600" cy="273844"/>
          </a:xfrm>
          <a:prstGeom prst="rect">
            <a:avLst/>
          </a:prstGeom>
        </p:spPr>
        <p:txBody>
          <a:bodyPr vert="horz"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20" name="Date Placeholder 3">
            <a:extLst>
              <a:ext uri="{7C925507-E59B-4B55-A1A2-D497663B76A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7264CB0-7DFB-413A-96DC-762D650C29BA}"/>
              </a:ext>
            </a:extLst>
          </p:cNvPr>
          <p:cNvSpPr>
            <a:spLocks noGrp="1"/>
          </p:cNvSpPr>
          <p:nvPr>
            <p:ph type="dt" sz="half" idx="2"/>
          </p:nvPr>
        </p:nvSpPr>
        <p:spPr>
          <a:xfrm>
            <a:off x="894633" y="4762500"/>
            <a:ext cx="2133600" cy="273844"/>
          </a:xfrm>
          <a:prstGeom prst="rect">
            <a:avLst/>
          </a:prstGeom>
        </p:spPr>
        <p:txBody>
          <a:bodyPr vert="horz" lIns="91440" tIns="45720" rIns="91440" bIns="45720" rtlCol="0" anchor="ctr"/>
          <a:lstStyle>
            <a:lvl1pPr lvl="0" algn="l">
              <a:defRPr lang="en-US" sz="600" b="0" i="0" dirty="0">
                <a:solidFill>
                  <a:schemeClr val="bg1">
                    <a:lumMod val="75000"/>
                  </a:schemeClr>
                </a:solidFill>
                <a:latin typeface="+mn-lt"/>
              </a:defRPr>
            </a:lvl1pPr>
          </a:lstStyle>
          <a:p>
            <a:r>
              <a:rPr lang="en-US" dirty="0"/>
              <a:t>Date</a:t>
            </a:r>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lumMod val="85000"/>
              <a:lumOff val="15000"/>
            </a:schemeClr>
          </a:solidFill>
          <a:latin typeface="Raleway-demi_bold"/>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a:buChar char="-"/>
        <a:defRPr lang="en-US" sz="1600" b="0" i="0" dirty="0">
          <a:solidFill>
            <a:schemeClr val="tx1">
              <a:lumMod val="65000"/>
              <a:lumOff val="35000"/>
            </a:schemeClr>
          </a:solidFill>
          <a:latin typeface="+mn-lt"/>
        </a:defRPr>
      </a:lvl2pPr>
      <a:lvl3pPr marL="1143000" lvl="2" indent="-228600" algn="l" rtl="0">
        <a:spcBef>
          <a:spcPts val="300"/>
        </a:spcBef>
        <a:buClr>
          <a:schemeClr val="tx1">
            <a:lumMod val="50000"/>
            <a:lumOff val="50000"/>
          </a:schemeClr>
        </a:buClr>
        <a:buFont typeface="Arial"/>
        <a:buChar char="-"/>
        <a:defRPr lang="en-US" sz="1400" b="0" i="0" dirty="0">
          <a:solidFill>
            <a:schemeClr val="tx1">
              <a:lumMod val="65000"/>
              <a:lumOff val="35000"/>
            </a:schemeClr>
          </a:solidFill>
          <a:latin typeface="+mn-lt"/>
        </a:defRPr>
      </a:lvl3pPr>
      <a:lvl4pPr marL="1600200" lvl="3" indent="-228600" algn="l" rtl="0">
        <a:spcBef>
          <a:spcPts val="300"/>
        </a:spcBef>
        <a:buClr>
          <a:schemeClr val="tx1">
            <a:lumMod val="50000"/>
            <a:lumOff val="50000"/>
          </a:schemeClr>
        </a:buClr>
        <a:buFont typeface="Arial"/>
        <a:buChar char="-"/>
        <a:defRPr lang="en-US" sz="1200" b="0" i="0" dirty="0">
          <a:solidFill>
            <a:schemeClr val="tx1">
              <a:lumMod val="65000"/>
              <a:lumOff val="35000"/>
            </a:schemeClr>
          </a:solidFill>
          <a:latin typeface="+mn-lt"/>
        </a:defRPr>
      </a:lvl4pPr>
      <a:lvl5pPr marL="2057400" lvl="4" indent="-228600" algn="l" rtl="0">
        <a:spcBef>
          <a:spcPts val="300"/>
        </a:spcBef>
        <a:buClr>
          <a:schemeClr val="tx1">
            <a:lumMod val="50000"/>
            <a:lumOff val="50000"/>
          </a:schemeClr>
        </a:buClr>
        <a:buFont typeface="Arial"/>
        <a:buChar char="-"/>
        <a:defRPr lang="en-US" sz="1100" b="0" i="0" dirty="0">
          <a:solidFill>
            <a:schemeClr val="tx1">
              <a:lumMod val="65000"/>
              <a:lumOff val="35000"/>
            </a:schemeClr>
          </a:solidFill>
          <a:latin typeface="+mn-lt"/>
        </a:defRPr>
      </a:lvl5pPr>
      <a:lvl6pPr marL="2514600" lvl="5" indent="-228600" algn="l" rtl="0">
        <a:spcBef>
          <a:spcPct val="20000"/>
        </a:spcBef>
        <a:buFont typeface="Arial"/>
        <a:buChar char="-"/>
        <a:defRPr lang="en-US" sz="1100" b="0" i="0" dirty="0">
          <a:solidFill>
            <a:schemeClr val="tx1">
              <a:lumMod val="65000"/>
              <a:lumOff val="35000"/>
            </a:schemeClr>
          </a:solidFill>
          <a:latin typeface="+mn-lt"/>
        </a:defRPr>
      </a:lvl6pPr>
      <a:lvl7pPr marL="2971800" lvl="6" indent="-228600" algn="l" rtl="0">
        <a:spcBef>
          <a:spcPct val="20000"/>
        </a:spcBef>
        <a:buFont typeface="Arial"/>
        <a:buChar char="-"/>
        <a:defRPr lang="en-US" sz="1100" b="0" i="0" dirty="0">
          <a:solidFill>
            <a:schemeClr val="tx1">
              <a:lumMod val="65000"/>
              <a:lumOff val="35000"/>
            </a:schemeClr>
          </a:solidFill>
          <a:latin typeface="+mn-lt"/>
        </a:defRPr>
      </a:lvl7pPr>
      <a:lvl8pPr marL="3429000" lvl="7" indent="-228600" algn="l" rtl="0">
        <a:spcBef>
          <a:spcPct val="20000"/>
        </a:spcBef>
        <a:buFont typeface="Arial"/>
        <a:buChar char="-"/>
        <a:defRPr lang="en-US" sz="1100" b="0" i="0" dirty="0">
          <a:solidFill>
            <a:schemeClr val="tx1">
              <a:lumMod val="65000"/>
              <a:lumOff val="35000"/>
            </a:schemeClr>
          </a:solidFill>
          <a:latin typeface="+mn-lt"/>
        </a:defRPr>
      </a:lvl8pPr>
      <a:lvl9pPr marL="3886200" lvl="8" indent="-228600" algn="l" rtl="0">
        <a:spcBef>
          <a:spcPct val="20000"/>
        </a:spcBef>
        <a:buFont typeface="Arial"/>
        <a:buChar char="-"/>
        <a:defRPr lang="en-US" sz="1100" b="0" i="0" dirty="0">
          <a:solidFill>
            <a:schemeClr val="tx1">
              <a:lumMod val="65000"/>
              <a:lumOff val="3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1">
    <p:spTree>
      <p:nvGrpSpPr>
        <p:cNvPr id="1" name=""/>
        <p:cNvGrpSpPr/>
        <p:nvPr/>
      </p:nvGrpSpPr>
      <p:grpSpPr>
        <a:xfrm>
          <a:off x="0" y="0"/>
          <a:ext cx="0" cy="0"/>
          <a:chOff x="0" y="0"/>
          <a:chExt cx="0" cy="0"/>
        </a:xfrm>
      </p:grpSpPr>
      <p:sp>
        <p:nvSpPr>
          <p:cNvPr id="2" name="Slide Number Placeholder 5">
            <a:extLst>
              <a:ext uri="{40E1BF2E-0670-4A5B-B20C-1F5B7316A8E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DE44605-F018-44E9-810D-32DFCA66BCD3}"/>
              </a:ext>
            </a:extLst>
          </p:cNvPr>
          <p:cNvSpPr>
            <a:spLocks noGrp="1"/>
          </p:cNvSpPr>
          <p:nvPr>
            <p:ph type="sldNum" sz="quarter" idx="12"/>
          </p:nvPr>
        </p:nvSpPr>
        <p:spPr/>
        <p:txBody>
          <a:bodyPr rtlCol="0"/>
          <a:lstStyle>
            <a:lvl1pPr lvl="0"/>
          </a:lstStyle>
          <a:p>
            <a:fld id="{68036897-8A0B-4D20-B541-15A06C5B480F}" type="slidenum">
              <a:t>1</a:t>
            </a:fld>
            <a:endParaRPr lang="en-US" dirty="0"/>
          </a:p>
        </p:txBody>
      </p:sp>
      <p:sp>
        <p:nvSpPr>
          <p:cNvPr id="3" name="TextBox 2">
            <a:extLst>
              <a:ext uri="{B01098EB-AAB3-40C1-91FB-E0EDFE1478C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C8A780-5BFA-44BA-85C9-FE9A60066AF4}"/>
              </a:ext>
            </a:extLst>
          </p:cNvPr>
          <p:cNvSpPr txBox="1"/>
          <p:nvPr/>
        </p:nvSpPr>
        <p:spPr>
          <a:xfrm>
            <a:off x="0" y="991838"/>
            <a:ext cx="9144000" cy="3789499"/>
          </a:xfrm>
          <a:prstGeom prst="rect">
            <a:avLst/>
          </a:prstGeom>
        </p:spPr>
        <p:txBody>
          <a:bodyPr vert="horz" lIns="95250" tIns="47625" rIns="95250" bIns="47625" rtlCol="0" anchor="t">
            <a:spAutoFit/>
          </a:bodyPr>
          <a:lstStyle/>
          <a:p>
            <a:pPr algn="ctr">
              <a:defRPr lang="en-US" sz="1500" dirty="0"/>
            </a:pPr>
            <a:r>
              <a:rPr lang="en-US" b="1" dirty="0">
                <a:latin typeface="Arial" pitchFamily="34" charset="0"/>
                <a:cs typeface="Arial" pitchFamily="34" charset="0"/>
              </a:rPr>
              <a:t>BVRIT HYDERABAD</a:t>
            </a:r>
          </a:p>
          <a:p>
            <a:pPr>
              <a:defRPr lang="en-US" sz="1500" dirty="0"/>
            </a:pPr>
            <a:r>
              <a:rPr lang="en-US" b="1" dirty="0">
                <a:latin typeface="Arial" pitchFamily="34" charset="0"/>
                <a:cs typeface="Arial" pitchFamily="34" charset="0"/>
              </a:rPr>
              <a:t>                                                       </a:t>
            </a:r>
            <a:r>
              <a:rPr lang="en-US" b="1" dirty="0" smtClean="0">
                <a:latin typeface="Arial" pitchFamily="34" charset="0"/>
                <a:cs typeface="Arial" pitchFamily="34" charset="0"/>
              </a:rPr>
              <a:t>   College </a:t>
            </a:r>
            <a:r>
              <a:rPr lang="en-US" b="1" dirty="0">
                <a:latin typeface="Arial" pitchFamily="34" charset="0"/>
                <a:cs typeface="Arial" pitchFamily="34" charset="0"/>
              </a:rPr>
              <a:t>of Engineering for Women</a:t>
            </a:r>
          </a:p>
          <a:p>
            <a:pPr>
              <a:defRPr lang="en-US" sz="1500" dirty="0"/>
            </a:pPr>
            <a:r>
              <a:rPr lang="en-US" b="1" dirty="0">
                <a:latin typeface="Arial" pitchFamily="34" charset="0"/>
                <a:cs typeface="Arial" pitchFamily="34" charset="0"/>
              </a:rPr>
              <a:t>                                                                    </a:t>
            </a:r>
            <a:r>
              <a:rPr lang="en-US" b="1" dirty="0" smtClean="0">
                <a:latin typeface="Arial" pitchFamily="34" charset="0"/>
                <a:cs typeface="Arial" pitchFamily="34" charset="0"/>
              </a:rPr>
              <a:t> Department </a:t>
            </a:r>
            <a:r>
              <a:rPr lang="en-US" b="1" dirty="0">
                <a:latin typeface="Arial" pitchFamily="34" charset="0"/>
                <a:cs typeface="Arial" pitchFamily="34" charset="0"/>
              </a:rPr>
              <a:t>of CSE</a:t>
            </a:r>
          </a:p>
          <a:p>
            <a:pPr>
              <a:defRPr lang="en-US" sz="1500" dirty="0"/>
            </a:pPr>
            <a:endParaRPr lang="en-US" b="1" dirty="0"/>
          </a:p>
          <a:p>
            <a:pPr>
              <a:defRPr lang="en-US" sz="1500" dirty="0"/>
            </a:pPr>
            <a:r>
              <a:rPr lang="en-US" b="1"/>
              <a:t>                                    </a:t>
            </a:r>
            <a:r>
              <a:rPr lang="en-US" b="1" smtClean="0">
                <a:latin typeface="Arial" pitchFamily="34" charset="0"/>
                <a:cs typeface="Arial" pitchFamily="34" charset="0"/>
              </a:rPr>
              <a:t>COVID </a:t>
            </a:r>
            <a:r>
              <a:rPr lang="en-US" b="1" dirty="0" smtClean="0">
                <a:latin typeface="Arial" pitchFamily="34" charset="0"/>
                <a:cs typeface="Arial" pitchFamily="34" charset="0"/>
              </a:rPr>
              <a:t>19 SOCIAL DISTANCE </a:t>
            </a:r>
            <a:r>
              <a:rPr lang="en-US" b="1" smtClean="0">
                <a:latin typeface="Arial" pitchFamily="34" charset="0"/>
                <a:cs typeface="Arial" pitchFamily="34" charset="0"/>
              </a:rPr>
              <a:t>MONITORING </a:t>
            </a:r>
            <a:r>
              <a:rPr lang="en-US" b="1" smtClean="0">
                <a:latin typeface="Arial" pitchFamily="34" charset="0"/>
                <a:cs typeface="Arial" pitchFamily="34" charset="0"/>
              </a:rPr>
              <a:t>SYSTEM USING YOLO</a:t>
            </a:r>
            <a:endParaRPr lang="en-US" b="1" dirty="0">
              <a:latin typeface="Arial" pitchFamily="34" charset="0"/>
              <a:cs typeface="Arial" pitchFamily="34" charset="0"/>
            </a:endParaRPr>
          </a:p>
          <a:p>
            <a:pPr>
              <a:defRPr lang="en-US" sz="1500" dirty="0"/>
            </a:pPr>
            <a:endParaRPr lang="en-US" b="1" dirty="0"/>
          </a:p>
          <a:p>
            <a:pPr>
              <a:defRPr lang="en-US" sz="1500" dirty="0"/>
            </a:pPr>
            <a:r>
              <a:rPr lang="en-US" b="1" dirty="0"/>
              <a:t>                                                                 </a:t>
            </a:r>
            <a:r>
              <a:rPr lang="en-US" b="1" dirty="0">
                <a:latin typeface="Arial" pitchFamily="34" charset="0"/>
                <a:cs typeface="Arial" pitchFamily="34" charset="0"/>
              </a:rPr>
              <a:t>Date 09 April 2021</a:t>
            </a:r>
          </a:p>
          <a:p>
            <a:pPr>
              <a:defRPr lang="en-US" sz="1500" dirty="0"/>
            </a:pPr>
            <a:endParaRPr lang="en-US" b="1" dirty="0"/>
          </a:p>
          <a:p>
            <a:pPr>
              <a:defRPr lang="en-US" sz="1500" dirty="0"/>
            </a:pPr>
            <a:r>
              <a:rPr lang="en-US" b="1" dirty="0">
                <a:latin typeface="Arial" pitchFamily="34" charset="0"/>
                <a:cs typeface="Arial" pitchFamily="34" charset="0"/>
              </a:rPr>
              <a:t>A.Geetha (17wh1a0508)</a:t>
            </a:r>
          </a:p>
          <a:p>
            <a:pPr>
              <a:defRPr lang="en-US" sz="1500" dirty="0"/>
            </a:pPr>
            <a:r>
              <a:rPr lang="en-US" b="1" dirty="0" err="1" smtClean="0">
                <a:latin typeface="Arial" pitchFamily="34" charset="0"/>
                <a:cs typeface="Arial" pitchFamily="34" charset="0"/>
              </a:rPr>
              <a:t>P.Raghavarshini</a:t>
            </a:r>
            <a:r>
              <a:rPr lang="en-US" b="1" dirty="0" smtClean="0">
                <a:latin typeface="Arial" pitchFamily="34" charset="0"/>
                <a:cs typeface="Arial" pitchFamily="34" charset="0"/>
              </a:rPr>
              <a:t> (</a:t>
            </a:r>
            <a:r>
              <a:rPr lang="en-US" b="1" dirty="0">
                <a:latin typeface="Arial" pitchFamily="34" charset="0"/>
                <a:cs typeface="Arial" pitchFamily="34" charset="0"/>
              </a:rPr>
              <a:t>17wh1a0528)</a:t>
            </a:r>
          </a:p>
          <a:p>
            <a:pPr>
              <a:defRPr lang="en-US" sz="1500" dirty="0"/>
            </a:pPr>
            <a:r>
              <a:rPr lang="en-US" b="1" dirty="0" err="1" smtClean="0">
                <a:latin typeface="Arial" pitchFamily="34" charset="0"/>
                <a:cs typeface="Arial" pitchFamily="34" charset="0"/>
              </a:rPr>
              <a:t>A.Swathi</a:t>
            </a:r>
            <a:r>
              <a:rPr lang="en-US" b="1" dirty="0" smtClean="0">
                <a:latin typeface="Arial" pitchFamily="34" charset="0"/>
                <a:cs typeface="Arial" pitchFamily="34" charset="0"/>
              </a:rPr>
              <a:t> (</a:t>
            </a:r>
            <a:r>
              <a:rPr lang="en-US" b="1" dirty="0">
                <a:latin typeface="Arial" pitchFamily="34" charset="0"/>
                <a:cs typeface="Arial" pitchFamily="34" charset="0"/>
              </a:rPr>
              <a:t>17wh1a0546)</a:t>
            </a:r>
          </a:p>
          <a:p>
            <a:pPr>
              <a:defRPr lang="en-US" sz="1500" dirty="0"/>
            </a:pPr>
            <a:endParaRPr lang="en-US" b="1" dirty="0"/>
          </a:p>
          <a:p>
            <a:pPr>
              <a:defRPr lang="en-US" sz="1500" dirty="0"/>
            </a:pPr>
            <a:endParaRPr lang="en-US" b="1" dirty="0"/>
          </a:p>
          <a:p>
            <a:pPr>
              <a:defRPr lang="en-US" sz="1500" dirty="0"/>
            </a:pPr>
            <a:r>
              <a:rPr lang="en-US" b="1" dirty="0"/>
              <a:t>                                                                                                              </a:t>
            </a:r>
            <a:r>
              <a:rPr lang="en-US" b="1" dirty="0">
                <a:latin typeface="Arial" pitchFamily="34" charset="0"/>
                <a:cs typeface="Arial" pitchFamily="34" charset="0"/>
              </a:rPr>
              <a:t>Internal Guide : Ms. Swapna D</a:t>
            </a:r>
          </a:p>
          <a:p>
            <a:pPr>
              <a:defRPr lang="en-US" sz="1500" dirty="0"/>
            </a:pPr>
            <a:r>
              <a:rPr lang="en-US" b="1" dirty="0">
                <a:latin typeface="Arial" pitchFamily="34" charset="0"/>
                <a:cs typeface="Arial" pitchFamily="34" charset="0"/>
              </a:rPr>
              <a:t>                                                                                                       </a:t>
            </a:r>
            <a:r>
              <a:rPr lang="en-US" b="1" dirty="0" smtClean="0">
                <a:latin typeface="Arial" pitchFamily="34" charset="0"/>
                <a:cs typeface="Arial" pitchFamily="34" charset="0"/>
              </a:rPr>
              <a:t>		    Associate </a:t>
            </a:r>
            <a:r>
              <a:rPr lang="en-US" b="1" dirty="0">
                <a:latin typeface="Arial" pitchFamily="34" charset="0"/>
                <a:cs typeface="Arial" pitchFamily="34" charset="0"/>
              </a:rPr>
              <a:t>Professor</a:t>
            </a:r>
          </a:p>
          <a:p>
            <a:pPr>
              <a:defRPr lang="en-US" sz="1500" dirty="0"/>
            </a:pPr>
            <a:endParaRPr lang="en-US" b="1" dirty="0"/>
          </a:p>
        </p:txBody>
      </p:sp>
      <p:pic>
        <p:nvPicPr>
          <p:cNvPr id="4" name="Picture 3">
            <a:extLst>
              <a:ext uri="{0E394D49-9947-42A7-B0AF-9D9343A459D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1A1BCF5-DA07-42AC-9765-583EEF86B9A3}"/>
              </a:ext>
            </a:extLst>
          </p:cNvPr>
          <p:cNvPicPr>
            <a:picLocks noChangeAspect="1"/>
          </p:cNvPicPr>
          <p:nvPr/>
        </p:nvPicPr>
        <p:blipFill>
          <a:blip r:embed="rId2"/>
          <a:stretch>
            <a:fillRect/>
          </a:stretch>
        </p:blipFill>
        <p:spPr>
          <a:xfrm>
            <a:off x="4193486" y="83400"/>
            <a:ext cx="757037" cy="908437"/>
          </a:xfrm>
          <a:prstGeom prst="rect">
            <a:avLst/>
          </a:prstGeom>
          <a:noFill/>
        </p:spPr>
      </p:pic>
    </p:spTree>
    <p:extLst>
      <p:ext uri="{EA7D3CCD-92A3-4763-9D4B-640FA42C27E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75E0CDB3-25E9-4F0C-BAEC-284AC37BA5D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C1EF9B-5525-41DE-A2FD-E4FCABE78BB9}"/>
              </a:ext>
            </a:extLst>
          </p:cNvPr>
          <p:cNvSpPr>
            <a:spLocks noGrp="1"/>
          </p:cNvSpPr>
          <p:nvPr>
            <p:ph type="sldNum" sz="quarter" idx="12"/>
          </p:nvPr>
        </p:nvSpPr>
        <p:spPr/>
        <p:txBody>
          <a:bodyPr rtlCol="0"/>
          <a:lstStyle>
            <a:lvl1pPr lvl="0"/>
          </a:lstStyle>
          <a:p>
            <a:fld id="{9B038BF4-4F86-47D9-BC46-4CF857227777}" type="slidenum">
              <a:t>2</a:t>
            </a:fld>
            <a:endParaRPr lang="en-US" dirty="0"/>
          </a:p>
        </p:txBody>
      </p:sp>
      <p:sp>
        <p:nvSpPr>
          <p:cNvPr id="3" name="TextBox 2">
            <a:extLst>
              <a:ext uri="{B94C661E-9104-4429-92CF-0EC133C70BE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CB317B-8617-42D5-8914-7D2D6E419B7C}"/>
              </a:ext>
            </a:extLst>
          </p:cNvPr>
          <p:cNvSpPr txBox="1"/>
          <p:nvPr/>
        </p:nvSpPr>
        <p:spPr>
          <a:xfrm>
            <a:off x="0" y="74182"/>
            <a:ext cx="9144000" cy="4528163"/>
          </a:xfrm>
          <a:prstGeom prst="rect">
            <a:avLst/>
          </a:prstGeom>
        </p:spPr>
        <p:txBody>
          <a:bodyPr vert="horz" lIns="95250" tIns="47625" rIns="95250" bIns="47625" rtlCol="0" anchor="ctr">
            <a:spAutoFit/>
          </a:bodyPr>
          <a:lstStyle/>
          <a:p>
            <a:pPr>
              <a:defRPr lang="en-US" sz="1500" dirty="0"/>
            </a:pPr>
            <a:r>
              <a:rPr lang="en-US" sz="1800" b="1" dirty="0"/>
              <a:t>                                           </a:t>
            </a:r>
          </a:p>
          <a:p>
            <a:pPr>
              <a:defRPr lang="en-US" sz="1500" dirty="0"/>
            </a:pPr>
            <a:endParaRPr lang="en-US" sz="1800" b="1" dirty="0"/>
          </a:p>
          <a:p>
            <a:pPr>
              <a:defRPr lang="en-US" sz="1500" dirty="0"/>
            </a:pPr>
            <a:endParaRPr lang="en-US" sz="1800" b="1" dirty="0"/>
          </a:p>
          <a:p>
            <a:pPr>
              <a:defRPr lang="en-US" sz="1500" dirty="0"/>
            </a:pPr>
            <a:endParaRPr lang="en-US" sz="1800" b="1" dirty="0"/>
          </a:p>
          <a:p>
            <a:pPr>
              <a:defRPr lang="en-US" sz="1500" dirty="0"/>
            </a:pPr>
            <a:r>
              <a:rPr lang="en-US" sz="1800" b="1" dirty="0"/>
              <a:t>                                              </a:t>
            </a:r>
            <a:r>
              <a:rPr lang="en-US" sz="1800" b="1" dirty="0">
                <a:latin typeface="Arial" pitchFamily="34" charset="0"/>
                <a:cs typeface="Arial" pitchFamily="34" charset="0"/>
              </a:rPr>
              <a:t>PROJECT INTRODUCTION</a:t>
            </a:r>
          </a:p>
          <a:p>
            <a:pPr>
              <a:defRPr lang="en-US" sz="1500" dirty="0"/>
            </a:pPr>
            <a:r>
              <a:rPr lang="en-US" sz="1800" b="1" dirty="0">
                <a:solidFill>
                  <a:schemeClr val="bg2"/>
                </a:solidFill>
              </a:rPr>
              <a:t>    </a:t>
            </a:r>
          </a:p>
          <a:p>
            <a:pPr>
              <a:defRPr lang="en-US" sz="1500" dirty="0"/>
            </a:pPr>
            <a:r>
              <a:rPr lang="en-US" sz="1800" b="1" dirty="0">
                <a:solidFill>
                  <a:schemeClr val="bg2"/>
                </a:solidFill>
              </a:rPr>
              <a:t>     </a:t>
            </a:r>
            <a:r>
              <a:rPr lang="en-US" b="1" dirty="0" smtClean="0">
                <a:solidFill>
                  <a:schemeClr val="bg2"/>
                </a:solidFill>
                <a:latin typeface="Arial" pitchFamily="34" charset="0"/>
                <a:cs typeface="Arial" pitchFamily="34" charset="0"/>
              </a:rPr>
              <a:t>DOMAIN</a:t>
            </a:r>
            <a:endParaRPr lang="en-US" b="1" dirty="0">
              <a:solidFill>
                <a:schemeClr val="bg2"/>
              </a:solidFill>
              <a:latin typeface="Arial" pitchFamily="34" charset="0"/>
              <a:cs typeface="Arial" pitchFamily="34" charset="0"/>
            </a:endParaRPr>
          </a:p>
          <a:p>
            <a:pPr>
              <a:defRPr lang="en-US" sz="1500" dirty="0"/>
            </a:pPr>
            <a:r>
              <a:rPr lang="en-US" sz="1800" b="1" dirty="0"/>
              <a:t>              </a:t>
            </a:r>
            <a:r>
              <a:rPr lang="en-US" sz="1400" dirty="0">
                <a:latin typeface="Times New Roman" pitchFamily="18" charset="0"/>
                <a:cs typeface="Times New Roman" pitchFamily="18" charset="0"/>
              </a:rPr>
              <a:t>AI/ML</a:t>
            </a:r>
          </a:p>
          <a:p>
            <a:pPr>
              <a:defRPr lang="en-US" sz="1500" dirty="0"/>
            </a:pPr>
            <a:r>
              <a:rPr lang="en-US" sz="1800" b="1" dirty="0"/>
              <a:t>    </a:t>
            </a:r>
            <a:r>
              <a:rPr lang="en-US" sz="1400" b="1" dirty="0" smtClean="0">
                <a:solidFill>
                  <a:schemeClr val="bg2"/>
                </a:solidFill>
                <a:latin typeface="Arial" pitchFamily="34" charset="0"/>
                <a:cs typeface="Arial" pitchFamily="34" charset="0"/>
              </a:rPr>
              <a:t>ABSTRACT</a:t>
            </a:r>
          </a:p>
          <a:p>
            <a:pPr algn="just">
              <a:defRPr lang="en-US" sz="1500" dirty="0"/>
            </a:pPr>
            <a:r>
              <a:rPr lang="en-US" sz="1400" b="1" dirty="0" smtClean="0">
                <a:solidFill>
                  <a:schemeClr val="bg2"/>
                </a:solidFill>
                <a:latin typeface="Arial" pitchFamily="34" charset="0"/>
                <a:cs typeface="Arial" pitchFamily="34" charset="0"/>
              </a:rPr>
              <a:t>	</a:t>
            </a:r>
            <a:r>
              <a:rPr lang="en-US" sz="1400" b="0" dirty="0" smtClean="0">
                <a:latin typeface="Times New Roman" pitchFamily="18" charset="0"/>
                <a:cs typeface="Times New Roman" pitchFamily="18" charset="0"/>
              </a:rPr>
              <a:t>In </a:t>
            </a:r>
            <a:r>
              <a:rPr lang="en-US" sz="1400" b="0" dirty="0">
                <a:latin typeface="Times New Roman" pitchFamily="18" charset="0"/>
                <a:cs typeface="Times New Roman" pitchFamily="18" charset="0"/>
              </a:rPr>
              <a:t>the fight against the COVID-19,social distancing has proven to be a very effective measure to slow down the spread of the disease. People are asked to limit their interactions with each other, reducing the chances of the virus being spread with physical or close contact. In past also AI/Deep Learning has shown promising results on a number of daily life problems. In this proposed system we will see the detailed explanation of how we can use Python, Computer Vision and Deep learning to monitor social distancing at public places and workplaces. To ensure social distancing protocol in public places and workplace, the social distancing detection tool that can monitor if people are keeping a safe distance from each other by analyzing real time video streams from the camera, Monitoring People at workplaces, factories, shops we can integrate this tool to their security camera systems and can monitor whether people are keeping a safe distance from each other or not.</a:t>
            </a:r>
          </a:p>
        </p:txBody>
      </p:sp>
    </p:spTree>
    <p:extLst>
      <p:ext uri="{2336DE52-BCB8-4875-A952-11B9D04CCD8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9397D7A1-4650-40FD-B37F-301BE522ED5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F4024C4-57D0-4DC4-9DE2-79769B73E9F5}"/>
              </a:ext>
            </a:extLst>
          </p:cNvPr>
          <p:cNvSpPr txBox="1"/>
          <p:nvPr/>
        </p:nvSpPr>
        <p:spPr>
          <a:xfrm>
            <a:off x="774411" y="871784"/>
            <a:ext cx="6388884" cy="327013"/>
          </a:xfrm>
          <a:prstGeom prst="rect">
            <a:avLst/>
          </a:prstGeom>
        </p:spPr>
        <p:txBody>
          <a:bodyPr vert="horz" lIns="95250" tIns="47625" rIns="95250" bIns="47625" rtlCol="0" anchor="ctr">
            <a:spAutoFit/>
          </a:bodyPr>
          <a:lstStyle/>
          <a:p>
            <a:pPr>
              <a:defRPr lang="en-US" sz="1500" dirty="0"/>
            </a:pPr>
            <a:r>
              <a:rPr lang="en-US" b="1" dirty="0">
                <a:latin typeface="Arial" pitchFamily="34" charset="0"/>
                <a:cs typeface="Arial" pitchFamily="34" charset="0"/>
              </a:rPr>
              <a:t>SYSTEM SPECIFICATIONS</a:t>
            </a:r>
          </a:p>
        </p:txBody>
      </p:sp>
      <p:graphicFrame>
        <p:nvGraphicFramePr>
          <p:cNvPr id="3" name="Table 2">
            <a:extLst>
              <a:ext uri="{BE38D331-15E4-47A2-94B1-63335826A8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94DEB42-4DD3-4048-92A7-25CD5610A2CF}"/>
              </a:ext>
            </a:extLst>
          </p:cNvPr>
          <p:cNvGraphicFramePr/>
          <p:nvPr>
            <p:extLst>
              <p:ext uri="{D42A27DB-BD31-4B8C-83A1-F6EECF244321}">
                <p14:modId xmlns:p14="http://schemas.microsoft.com/office/powerpoint/2010/main" val="479507028"/>
              </p:ext>
            </p:extLst>
          </p:nvPr>
        </p:nvGraphicFramePr>
        <p:xfrm>
          <a:off x="833437" y="2014537"/>
          <a:ext cx="7477126" cy="2748915"/>
        </p:xfrm>
        <a:graphic>
          <a:graphicData uri="http://schemas.openxmlformats.org/drawingml/2006/table">
            <a:tbl>
              <a:tblPr firstRow="1">
                <a:tableStyleId>{50C0CDAF-AA21-4F13-A289-31064E682691}</a:tableStyleId>
              </a:tblPr>
              <a:tblGrid>
                <a:gridCol w="3738563"/>
                <a:gridCol w="3738563"/>
              </a:tblGrid>
              <a:tr h="371475">
                <a:tc>
                  <a:txBody>
                    <a:bodyPr/>
                    <a:lstStyle/>
                    <a:p>
                      <a:r>
                        <a:rPr lang="en-US" dirty="0">
                          <a:latin typeface="Arial" pitchFamily="34" charset="0"/>
                          <a:cs typeface="Arial" pitchFamily="34" charset="0"/>
                        </a:rPr>
                        <a:t>ENVIRONMENT</a:t>
                      </a:r>
                    </a:p>
                  </a:txBody>
                  <a:tcPr/>
                </a:tc>
                <a:tc>
                  <a:txBody>
                    <a:bodyPr/>
                    <a:lstStyle/>
                    <a:p>
                      <a:r>
                        <a:rPr lang="en-US" dirty="0">
                          <a:latin typeface="Arial" pitchFamily="34" charset="0"/>
                          <a:cs typeface="Arial" pitchFamily="34" charset="0"/>
                        </a:rPr>
                        <a:t>SPECIFICATIONS</a:t>
                      </a:r>
                    </a:p>
                  </a:txBody>
                  <a:tcPr/>
                </a:tc>
              </a:tr>
              <a:tr h="371475">
                <a:tc>
                  <a:txBody>
                    <a:bodyPr/>
                    <a:lstStyle/>
                    <a:p>
                      <a:r>
                        <a:rPr lang="en-US" dirty="0">
                          <a:latin typeface="Times New Roman" pitchFamily="18" charset="0"/>
                          <a:cs typeface="Times New Roman" pitchFamily="18" charset="0"/>
                        </a:rPr>
                        <a:t>HARDWARE</a:t>
                      </a:r>
                    </a:p>
                  </a:txBody>
                  <a:tcPr/>
                </a:tc>
                <a:tc>
                  <a:txBody>
                    <a:bodyPr/>
                    <a:lstStyle/>
                    <a:p>
                      <a:r>
                        <a:rPr lang="en-US" dirty="0">
                          <a:latin typeface="Times New Roman" pitchFamily="18" charset="0"/>
                          <a:cs typeface="Times New Roman" pitchFamily="18" charset="0"/>
                        </a:rPr>
                        <a:t>Processor - Intel Core i5</a:t>
                      </a:r>
                    </a:p>
                    <a:p>
                      <a:endParaRPr lang="en-US" dirty="0"/>
                    </a:p>
                    <a:p>
                      <a:r>
                        <a:rPr lang="en-US" dirty="0">
                          <a:latin typeface="Times New Roman" pitchFamily="18" charset="0"/>
                          <a:cs typeface="Times New Roman" pitchFamily="18" charset="0"/>
                        </a:rPr>
                        <a:t>Memory(RAM) - 8 GB</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Storage - I TB</a:t>
                      </a:r>
                    </a:p>
                  </a:txBody>
                  <a:tcPr/>
                </a:tc>
              </a:tr>
              <a:tr h="371475">
                <a:tc>
                  <a:txBody>
                    <a:bodyPr/>
                    <a:lstStyle/>
                    <a:p>
                      <a:r>
                        <a:rPr lang="en-US" dirty="0">
                          <a:latin typeface="Times New Roman" pitchFamily="18" charset="0"/>
                          <a:cs typeface="Times New Roman" pitchFamily="18" charset="0"/>
                        </a:rPr>
                        <a:t>SOFTWARE</a:t>
                      </a:r>
                    </a:p>
                  </a:txBody>
                  <a:tcPr/>
                </a:tc>
                <a:tc>
                  <a:txBody>
                    <a:bodyPr/>
                    <a:lstStyle/>
                    <a:p>
                      <a:r>
                        <a:rPr lang="en-US" dirty="0">
                          <a:latin typeface="Times New Roman" pitchFamily="18" charset="0"/>
                          <a:cs typeface="Times New Roman" pitchFamily="18" charset="0"/>
                        </a:rPr>
                        <a:t>Python</a:t>
                      </a:r>
                    </a:p>
                    <a:p>
                      <a:r>
                        <a:rPr lang="en-US" dirty="0">
                          <a:latin typeface="Times New Roman" pitchFamily="18" charset="0"/>
                          <a:cs typeface="Times New Roman" pitchFamily="18" charset="0"/>
                        </a:rPr>
                        <a:t>OS - Windows 10</a:t>
                      </a:r>
                    </a:p>
                    <a:p>
                      <a:r>
                        <a:rPr lang="en-US" dirty="0">
                          <a:latin typeface="Times New Roman" pitchFamily="18" charset="0"/>
                          <a:cs typeface="Times New Roman" pitchFamily="18" charset="0"/>
                        </a:rPr>
                        <a:t>Anaconda - Jupyter Notebook</a:t>
                      </a:r>
                    </a:p>
                  </a:txBody>
                  <a:tcPr/>
                </a:tc>
              </a:tr>
            </a:tbl>
          </a:graphicData>
        </a:graphic>
      </p:graphicFrame>
    </p:spTree>
    <p:extLst>
      <p:ext uri="{320925E3-9EF1-4ACC-8504-5641B2DF4AE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D26DA3F2-7D49-4AA6-9C43-F49A84EE65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771DF82-BC73-4376-9F83-6EC3FDD7A5EF}"/>
              </a:ext>
            </a:extLst>
          </p:cNvPr>
          <p:cNvSpPr txBox="1"/>
          <p:nvPr/>
        </p:nvSpPr>
        <p:spPr>
          <a:xfrm>
            <a:off x="171269" y="1205609"/>
            <a:ext cx="8801471" cy="2727670"/>
          </a:xfrm>
          <a:prstGeom prst="rect">
            <a:avLst/>
          </a:prstGeom>
        </p:spPr>
        <p:txBody>
          <a:bodyPr vert="horz" lIns="95250" tIns="47625" rIns="95250" bIns="47625" rtlCol="0" anchor="ctr">
            <a:spAutoFit/>
          </a:bodyPr>
          <a:lstStyle/>
          <a:p>
            <a:pPr>
              <a:defRPr lang="en-US" sz="1500" dirty="0"/>
            </a:pPr>
            <a:r>
              <a:rPr lang="en-US" sz="1800" b="1" dirty="0">
                <a:solidFill>
                  <a:schemeClr val="bg1"/>
                </a:solidFill>
                <a:latin typeface="Arial" pitchFamily="34" charset="0"/>
                <a:cs typeface="Arial" pitchFamily="34" charset="0"/>
              </a:rPr>
              <a:t>REFERENCES</a:t>
            </a:r>
          </a:p>
          <a:p>
            <a:pPr>
              <a:defRPr lang="en-US" sz="1500" dirty="0"/>
            </a:pPr>
            <a:endParaRPr lang="en-US" sz="1800" b="1" dirty="0">
              <a:solidFill>
                <a:schemeClr val="bg1"/>
              </a:solidFill>
            </a:endParaRPr>
          </a:p>
          <a:p>
            <a:pPr>
              <a:defRPr lang="en-US" sz="1500" dirty="0"/>
            </a:pPr>
            <a:r>
              <a:rPr lang="en-US" b="1" dirty="0">
                <a:solidFill>
                  <a:srgbClr val="00B0F0"/>
                </a:solidFill>
                <a:latin typeface="Arial" pitchFamily="34" charset="0"/>
                <a:cs typeface="Arial" pitchFamily="34" charset="0"/>
              </a:rPr>
              <a:t>Base </a:t>
            </a:r>
            <a:r>
              <a:rPr lang="en-US" b="1" dirty="0" smtClean="0">
                <a:solidFill>
                  <a:srgbClr val="00B0F0"/>
                </a:solidFill>
                <a:latin typeface="Arial" pitchFamily="34" charset="0"/>
                <a:cs typeface="Arial" pitchFamily="34" charset="0"/>
              </a:rPr>
              <a:t>Paper</a:t>
            </a:r>
          </a:p>
          <a:p>
            <a:pPr>
              <a:defRPr lang="en-US" sz="1500" dirty="0"/>
            </a:pPr>
            <a:endParaRPr lang="en-US" b="1" dirty="0">
              <a:solidFill>
                <a:srgbClr val="00B0F0"/>
              </a:solidFill>
              <a:latin typeface="Arial" pitchFamily="34" charset="0"/>
              <a:cs typeface="Arial" pitchFamily="34" charset="0"/>
            </a:endParaRPr>
          </a:p>
          <a:p>
            <a:pPr marL="285750" indent="-285750">
              <a:buFont typeface="Arial" pitchFamily="34" charset="0"/>
              <a:buChar char="•"/>
              <a:defRPr lang="en-US" sz="1500" dirty="0"/>
            </a:pPr>
            <a:r>
              <a:rPr lang="en-US" b="1" dirty="0">
                <a:latin typeface="Times New Roman" pitchFamily="18" charset="0"/>
                <a:cs typeface="Times New Roman" pitchFamily="18" charset="0"/>
              </a:rPr>
              <a:t>https</a:t>
            </a:r>
            <a:r>
              <a:rPr lang="en-US" b="1">
                <a:latin typeface="Times New Roman" pitchFamily="18" charset="0"/>
                <a:cs typeface="Times New Roman" pitchFamily="18" charset="0"/>
              </a:rPr>
              <a:t>://</a:t>
            </a:r>
            <a:r>
              <a:rPr lang="en-US" b="1" smtClean="0">
                <a:latin typeface="Times New Roman" pitchFamily="18" charset="0"/>
                <a:cs typeface="Times New Roman" pitchFamily="18" charset="0"/>
              </a:rPr>
              <a:t>ieeexplore.ieee.org/document/9204934</a:t>
            </a:r>
            <a:endParaRPr lang="en-US" b="1" dirty="0" smtClean="0">
              <a:latin typeface="Times New Roman" pitchFamily="18" charset="0"/>
              <a:cs typeface="Times New Roman" pitchFamily="18" charset="0"/>
            </a:endParaRPr>
          </a:p>
          <a:p>
            <a:pPr>
              <a:defRPr lang="en-US" sz="1500" dirty="0"/>
            </a:pPr>
            <a:endParaRPr lang="en-US" b="1" dirty="0">
              <a:solidFill>
                <a:schemeClr val="tx1">
                  <a:lumMod val="95000"/>
                  <a:lumOff val="5000"/>
                </a:schemeClr>
              </a:solidFill>
              <a:latin typeface="Times New Roman" pitchFamily="18" charset="0"/>
              <a:cs typeface="Times New Roman" pitchFamily="18" charset="0"/>
            </a:endParaRPr>
          </a:p>
          <a:p>
            <a:pPr marL="285750" indent="-285750">
              <a:buFont typeface="Arial" pitchFamily="34" charset="0"/>
              <a:buChar char="•"/>
              <a:defRPr lang="en-US" sz="1500" dirty="0"/>
            </a:pPr>
            <a:r>
              <a:rPr lang="en-US" b="1" dirty="0">
                <a:latin typeface="Times New Roman" pitchFamily="18" charset="0"/>
                <a:cs typeface="Times New Roman" pitchFamily="18" charset="0"/>
              </a:rPr>
              <a:t>https://www.pyimagesearch.com/2020/06/01/opencv-social-distancing-detector/</a:t>
            </a:r>
          </a:p>
          <a:p>
            <a:pPr>
              <a:defRPr lang="en-US" sz="1500" dirty="0"/>
            </a:pPr>
            <a:endParaRPr lang="en-US" b="1" dirty="0"/>
          </a:p>
          <a:p>
            <a:pPr>
              <a:defRPr lang="en-US" sz="1500" dirty="0"/>
            </a:pPr>
            <a:endParaRPr lang="en-US" b="1" dirty="0"/>
          </a:p>
          <a:p>
            <a:pPr>
              <a:defRPr lang="en-US" sz="1500" dirty="0"/>
            </a:pPr>
            <a:endParaRPr lang="en-US" b="1" dirty="0"/>
          </a:p>
          <a:p>
            <a:pPr>
              <a:defRPr lang="en-US" sz="1500" dirty="0"/>
            </a:pPr>
            <a:endParaRPr lang="en-US" b="1" dirty="0"/>
          </a:p>
        </p:txBody>
      </p:sp>
    </p:spTree>
    <p:extLst>
      <p:ext uri="{BCD20ABD-37FF-43F3-A1BC-4C515752655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9F8479D0-2920-4E91-9AED-5E3688757AD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BFD4218-CCB2-432E-9119-29389460E437}"/>
              </a:ext>
            </a:extLst>
          </p:cNvPr>
          <p:cNvPicPr>
            <a:picLocks noChangeAspect="1"/>
          </p:cNvPicPr>
          <p:nvPr/>
        </p:nvPicPr>
        <p:blipFill>
          <a:blip r:embed="rId2"/>
          <a:stretch>
            <a:fillRect/>
          </a:stretch>
        </p:blipFill>
        <p:spPr>
          <a:xfrm>
            <a:off x="2000250" y="0"/>
            <a:ext cx="5143500" cy="5143500"/>
          </a:xfrm>
          <a:prstGeom prst="rect">
            <a:avLst/>
          </a:prstGeom>
          <a:noFill/>
        </p:spPr>
      </p:pic>
      <p:pic>
        <p:nvPicPr>
          <p:cNvPr id="3" name="Picture 2">
            <a:extLst>
              <a:ext uri="{0F2148DB-D8DC-4630-AB7B-8999B74859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40ED150-966D-4444-A1F4-3E2B61FE1484}"/>
              </a:ext>
            </a:extLst>
          </p:cNvPr>
          <p:cNvPicPr>
            <a:picLocks noChangeAspect="1"/>
          </p:cNvPicPr>
          <p:nvPr/>
        </p:nvPicPr>
        <p:blipFill>
          <a:blip r:embed="rId2"/>
          <a:stretch>
            <a:fillRect/>
          </a:stretch>
        </p:blipFill>
        <p:spPr>
          <a:xfrm>
            <a:off x="2293448" y="224875"/>
            <a:ext cx="4527318" cy="4527318"/>
          </a:xfrm>
          <a:prstGeom prst="rect">
            <a:avLst/>
          </a:prstGeom>
          <a:noFill/>
        </p:spPr>
      </p:pic>
    </p:spTree>
    <p:extLst>
      <p:ext uri="{5ECEBD29-E702-461A-9C0A-6FB51C140A9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6179001592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ebfont2" val="Raleway-demi_bold"/>
  <p:tag name="webfont6" val="Jura-medium"/>
</p:tagLst>
</file>

<file path=ppt/tags/tag2.xml><?xml version="1.0" encoding="utf-8"?>
<p:tagLst xmlns:a="http://schemas.openxmlformats.org/drawingml/2006/main" xmlns:r="http://schemas.openxmlformats.org/officeDocument/2006/relationships" xmlns:p="http://schemas.openxmlformats.org/presentationml/2006/main">
  <p:tag name="fontWeight:0:0:0" val="6"/>
</p:tagLst>
</file>

<file path=ppt/tags/tag3.xml><?xml version="1.0" encoding="utf-8"?>
<p:tagLst xmlns:a="http://schemas.openxmlformats.org/drawingml/2006/main" xmlns:r="http://schemas.openxmlformats.org/officeDocument/2006/relationships" xmlns:p="http://schemas.openxmlformats.org/presentationml/2006/main">
  <p:tag name="fontWeight:26:0:0" val="5"/>
</p:tagLst>
</file>

<file path=ppt/tags/tag4.xml><?xml version="1.0" encoding="utf-8"?>
<p:tagLst xmlns:a="http://schemas.openxmlformats.org/drawingml/2006/main" xmlns:r="http://schemas.openxmlformats.org/officeDocument/2006/relationships" xmlns:p="http://schemas.openxmlformats.org/presentationml/2006/main">
  <p:tag name="patternRotate" val="45"/>
  <p:tag name="patternFill" val="{&quot;foreground&quot;: [{&quot;dim&quot;: {&quot;width&quot;: 2.0,&quot;height&quot;: 2.0},&quot;fill&quot;: {&quot;type&quot;: &quot;SOLID&quot;,&quot;solid&quot;: {&quot;color&quot;: {&quot;type&quot;: &quot;BG2&quot;,&quot;rgb&quot;: [255,245,247]}}},&quot;geom&quot;: {&quot;type&quot;: &quot;PRESET&quot;,&quot;preset&quot;: {&quot;type&quot;: &quot;RECT&quot;}}}],&quot;background&quot;: {&quot;type&quot;: &quot;SOLID&quot;,&quot;solid&quot;: {&quot;color&quot;: {&quot;type&quot;: &quot;BG1&quot;,&quot;rgb&quot;: [255,255,255]}}},&quot;distance&quot;: {&quot;left&quot;: 12.0,&quot;top&quot;: 12.0},&quot;preset&quot;: &quot;pct5&quot;,&quot;rotate&quot;: 45}"/>
</p:tagLst>
</file>

<file path=ppt/tags/tag5.xml><?xml version="1.0" encoding="utf-8"?>
<p:tagLst xmlns:a="http://schemas.openxmlformats.org/drawingml/2006/main" xmlns:r="http://schemas.openxmlformats.org/officeDocument/2006/relationships" xmlns:p="http://schemas.openxmlformats.org/presentationml/2006/main">
  <p:tag name="LAYOUT" val="threePicAndTx"/>
</p:tagLst>
</file>

<file path=ppt/tags/tag6.xml><?xml version="1.0" encoding="utf-8"?>
<p:tagLst xmlns:a="http://schemas.openxmlformats.org/drawingml/2006/main" xmlns:r="http://schemas.openxmlformats.org/officeDocument/2006/relationships" xmlns:p="http://schemas.openxmlformats.org/presentationml/2006/main">
  <p:tag name="LAYOUT" val="fourPi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ppt/theme/theme2.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lvl="0"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lvl="0" algn="ctr"/>
      </a:lstStyle>
    </a:lnDef>
  </a:objectDefaults>
  <a:extraClrSchemeLst/>
</a:theme>
</file>

<file path=docProps/app.xml><?xml version="1.0" encoding="utf-8"?>
<Properties xmlns="http://schemas.openxmlformats.org/officeDocument/2006/extended-properties" xmlns:vt="http://schemas.openxmlformats.org/officeDocument/2006/docPropsVTypes">
  <TotalTime>31</TotalTime>
  <Words>99</Words>
  <Application>Microsoft Office PowerPoint</Application>
  <PresentationFormat>On-screen Show (16:9)</PresentationFormat>
  <Paragraphs>49</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Jura</vt:lpstr>
      <vt:lpstr>Raleway</vt:lpstr>
      <vt:lpstr>Source Sans Pro</vt:lpstr>
      <vt:lpstr>Raleway-demi_bold</vt:lpstr>
      <vt:lpstr>Jura-medium</vt:lpstr>
      <vt:lpstr>Times New Roman</vt:lpstr>
      <vt:lpstr>Theatrical</vt:lpstr>
      <vt:lpstr>PowerPoint Presentation</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amgothgeetha23260</dc:creator>
  <cp:lastModifiedBy>HP</cp:lastModifiedBy>
  <cp:revision>7</cp:revision>
  <dcterms:created xsi:type="dcterms:W3CDTF">2021-04-08T20:03:35Z</dcterms:created>
  <dcterms:modified xsi:type="dcterms:W3CDTF">2021-05-18T14:13:59Z</dcterms:modified>
</cp:coreProperties>
</file>