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8" r:id="rId5"/>
    <p:sldId id="267" r:id="rId6"/>
    <p:sldId id="261" r:id="rId7"/>
    <p:sldId id="265" r:id="rId8"/>
    <p:sldId id="263" r:id="rId9"/>
    <p:sldId id="264"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idi Swathi" userId="94098cc2331af9a9" providerId="LiveId" clId="{B8C65414-04CC-4BE2-9D3E-7670AFAD48C7}"/>
    <pc:docChg chg="undo custSel modSld">
      <pc:chgData name="Ambidi Swathi" userId="94098cc2331af9a9" providerId="LiveId" clId="{B8C65414-04CC-4BE2-9D3E-7670AFAD48C7}" dt="2021-04-23T03:19:57.231" v="1134" actId="20577"/>
      <pc:docMkLst>
        <pc:docMk/>
      </pc:docMkLst>
      <pc:sldChg chg="addSp delSp modSp mod">
        <pc:chgData name="Ambidi Swathi" userId="94098cc2331af9a9" providerId="LiveId" clId="{B8C65414-04CC-4BE2-9D3E-7670AFAD48C7}" dt="2021-04-22T12:05:29" v="128" actId="14100"/>
        <pc:sldMkLst>
          <pc:docMk/>
          <pc:sldMk cId="0" sldId="256"/>
        </pc:sldMkLst>
        <pc:spChg chg="del mod">
          <ac:chgData name="Ambidi Swathi" userId="94098cc2331af9a9" providerId="LiveId" clId="{B8C65414-04CC-4BE2-9D3E-7670AFAD48C7}" dt="2021-04-22T12:00:24.462" v="21" actId="21"/>
          <ac:spMkLst>
            <pc:docMk/>
            <pc:sldMk cId="0" sldId="256"/>
            <ac:spMk id="6" creationId="{00000000-0000-0000-0000-000000000000}"/>
          </ac:spMkLst>
        </pc:spChg>
        <pc:spChg chg="mod">
          <ac:chgData name="Ambidi Swathi" userId="94098cc2331af9a9" providerId="LiveId" clId="{B8C65414-04CC-4BE2-9D3E-7670AFAD48C7}" dt="2021-04-22T12:05:29" v="128" actId="14100"/>
          <ac:spMkLst>
            <pc:docMk/>
            <pc:sldMk cId="0" sldId="256"/>
            <ac:spMk id="7" creationId="{00000000-0000-0000-0000-000000000000}"/>
          </ac:spMkLst>
        </pc:spChg>
        <pc:spChg chg="mod">
          <ac:chgData name="Ambidi Swathi" userId="94098cc2331af9a9" providerId="LiveId" clId="{B8C65414-04CC-4BE2-9D3E-7670AFAD48C7}" dt="2021-04-22T12:04:32.270" v="127" actId="255"/>
          <ac:spMkLst>
            <pc:docMk/>
            <pc:sldMk cId="0" sldId="256"/>
            <ac:spMk id="8" creationId="{00000000-0000-0000-0000-000000000000}"/>
          </ac:spMkLst>
        </pc:spChg>
        <pc:spChg chg="add mod">
          <ac:chgData name="Ambidi Swathi" userId="94098cc2331af9a9" providerId="LiveId" clId="{B8C65414-04CC-4BE2-9D3E-7670AFAD48C7}" dt="2021-04-22T12:04:09.762" v="126" actId="14100"/>
          <ac:spMkLst>
            <pc:docMk/>
            <pc:sldMk cId="0" sldId="256"/>
            <ac:spMk id="9" creationId="{799D2AA8-08D5-403F-9AC1-F55D749AE112}"/>
          </ac:spMkLst>
        </pc:spChg>
      </pc:sldChg>
      <pc:sldChg chg="modSp mod">
        <pc:chgData name="Ambidi Swathi" userId="94098cc2331af9a9" providerId="LiveId" clId="{B8C65414-04CC-4BE2-9D3E-7670AFAD48C7}" dt="2021-04-23T03:19:57.231" v="1134" actId="20577"/>
        <pc:sldMkLst>
          <pc:docMk/>
          <pc:sldMk cId="0" sldId="257"/>
        </pc:sldMkLst>
        <pc:spChg chg="mod">
          <ac:chgData name="Ambidi Swathi" userId="94098cc2331af9a9" providerId="LiveId" clId="{B8C65414-04CC-4BE2-9D3E-7670AFAD48C7}" dt="2021-04-22T12:39:19.417" v="396" actId="255"/>
          <ac:spMkLst>
            <pc:docMk/>
            <pc:sldMk cId="0" sldId="257"/>
            <ac:spMk id="6" creationId="{00000000-0000-0000-0000-000000000000}"/>
          </ac:spMkLst>
        </pc:spChg>
        <pc:spChg chg="mod">
          <ac:chgData name="Ambidi Swathi" userId="94098cc2331af9a9" providerId="LiveId" clId="{B8C65414-04CC-4BE2-9D3E-7670AFAD48C7}" dt="2021-04-23T03:19:57.231" v="1134" actId="20577"/>
          <ac:spMkLst>
            <pc:docMk/>
            <pc:sldMk cId="0" sldId="257"/>
            <ac:spMk id="8" creationId="{00000000-0000-0000-0000-000000000000}"/>
          </ac:spMkLst>
        </pc:spChg>
        <pc:picChg chg="mod">
          <ac:chgData name="Ambidi Swathi" userId="94098cc2331af9a9" providerId="LiveId" clId="{B8C65414-04CC-4BE2-9D3E-7670AFAD48C7}" dt="2021-04-22T12:05:59.886" v="130" actId="1076"/>
          <ac:picMkLst>
            <pc:docMk/>
            <pc:sldMk cId="0" sldId="257"/>
            <ac:picMk id="5" creationId="{00000000-0000-0000-0000-000000000000}"/>
          </ac:picMkLst>
        </pc:picChg>
      </pc:sldChg>
      <pc:sldChg chg="modSp mod">
        <pc:chgData name="Ambidi Swathi" userId="94098cc2331af9a9" providerId="LiveId" clId="{B8C65414-04CC-4BE2-9D3E-7670AFAD48C7}" dt="2021-04-22T12:48:41.122" v="540" actId="2711"/>
        <pc:sldMkLst>
          <pc:docMk/>
          <pc:sldMk cId="0" sldId="260"/>
        </pc:sldMkLst>
        <pc:spChg chg="mod">
          <ac:chgData name="Ambidi Swathi" userId="94098cc2331af9a9" providerId="LiveId" clId="{B8C65414-04CC-4BE2-9D3E-7670AFAD48C7}" dt="2021-04-22T12:39:38.414" v="397" actId="255"/>
          <ac:spMkLst>
            <pc:docMk/>
            <pc:sldMk cId="0" sldId="260"/>
            <ac:spMk id="6" creationId="{00000000-0000-0000-0000-000000000000}"/>
          </ac:spMkLst>
        </pc:spChg>
        <pc:spChg chg="mod">
          <ac:chgData name="Ambidi Swathi" userId="94098cc2331af9a9" providerId="LiveId" clId="{B8C65414-04CC-4BE2-9D3E-7670AFAD48C7}" dt="2021-04-22T12:48:41.122" v="540" actId="2711"/>
          <ac:spMkLst>
            <pc:docMk/>
            <pc:sldMk cId="0" sldId="260"/>
            <ac:spMk id="15" creationId="{5217FB1B-945E-43EF-990B-CF13F593D2C1}"/>
          </ac:spMkLst>
        </pc:spChg>
        <pc:picChg chg="mod">
          <ac:chgData name="Ambidi Swathi" userId="94098cc2331af9a9" providerId="LiveId" clId="{B8C65414-04CC-4BE2-9D3E-7670AFAD48C7}" dt="2021-04-22T12:20:07" v="368" actId="1076"/>
          <ac:picMkLst>
            <pc:docMk/>
            <pc:sldMk cId="0" sldId="260"/>
            <ac:picMk id="5" creationId="{00000000-0000-0000-0000-000000000000}"/>
          </ac:picMkLst>
        </pc:picChg>
      </pc:sldChg>
      <pc:sldChg chg="modSp mod">
        <pc:chgData name="Ambidi Swathi" userId="94098cc2331af9a9" providerId="LiveId" clId="{B8C65414-04CC-4BE2-9D3E-7670AFAD48C7}" dt="2021-04-23T03:18:19.384" v="1130" actId="20577"/>
        <pc:sldMkLst>
          <pc:docMk/>
          <pc:sldMk cId="0" sldId="261"/>
        </pc:sldMkLst>
        <pc:spChg chg="mod">
          <ac:chgData name="Ambidi Swathi" userId="94098cc2331af9a9" providerId="LiveId" clId="{B8C65414-04CC-4BE2-9D3E-7670AFAD48C7}" dt="2021-04-22T12:40:13.884" v="402" actId="255"/>
          <ac:spMkLst>
            <pc:docMk/>
            <pc:sldMk cId="0" sldId="261"/>
            <ac:spMk id="5" creationId="{00000000-0000-0000-0000-000000000000}"/>
          </ac:spMkLst>
        </pc:spChg>
        <pc:graphicFrameChg chg="mod modGraphic">
          <ac:chgData name="Ambidi Swathi" userId="94098cc2331af9a9" providerId="LiveId" clId="{B8C65414-04CC-4BE2-9D3E-7670AFAD48C7}" dt="2021-04-23T03:18:19.384" v="1130" actId="20577"/>
          <ac:graphicFrameMkLst>
            <pc:docMk/>
            <pc:sldMk cId="0" sldId="261"/>
            <ac:graphicFrameMk id="7" creationId="{D2B284A6-76BB-4BE1-A21D-0537BAE46775}"/>
          </ac:graphicFrameMkLst>
        </pc:graphicFrameChg>
      </pc:sldChg>
      <pc:sldChg chg="modSp mod">
        <pc:chgData name="Ambidi Swathi" userId="94098cc2331af9a9" providerId="LiveId" clId="{B8C65414-04CC-4BE2-9D3E-7670AFAD48C7}" dt="2021-04-22T14:17:05.499" v="1106" actId="2711"/>
        <pc:sldMkLst>
          <pc:docMk/>
          <pc:sldMk cId="0" sldId="263"/>
        </pc:sldMkLst>
        <pc:spChg chg="mod">
          <ac:chgData name="Ambidi Swathi" userId="94098cc2331af9a9" providerId="LiveId" clId="{B8C65414-04CC-4BE2-9D3E-7670AFAD48C7}" dt="2021-04-22T12:45:11.119" v="499" actId="207"/>
          <ac:spMkLst>
            <pc:docMk/>
            <pc:sldMk cId="0" sldId="263"/>
            <ac:spMk id="6" creationId="{00000000-0000-0000-0000-000000000000}"/>
          </ac:spMkLst>
        </pc:spChg>
        <pc:spChg chg="mod">
          <ac:chgData name="Ambidi Swathi" userId="94098cc2331af9a9" providerId="LiveId" clId="{B8C65414-04CC-4BE2-9D3E-7670AFAD48C7}" dt="2021-04-22T14:17:05.499" v="1106" actId="2711"/>
          <ac:spMkLst>
            <pc:docMk/>
            <pc:sldMk cId="0" sldId="263"/>
            <ac:spMk id="7" creationId="{00000000-0000-0000-0000-000000000000}"/>
          </ac:spMkLst>
        </pc:spChg>
        <pc:picChg chg="mod">
          <ac:chgData name="Ambidi Swathi" userId="94098cc2331af9a9" providerId="LiveId" clId="{B8C65414-04CC-4BE2-9D3E-7670AFAD48C7}" dt="2021-04-22T12:45:41.941" v="502" actId="1076"/>
          <ac:picMkLst>
            <pc:docMk/>
            <pc:sldMk cId="0" sldId="263"/>
            <ac:picMk id="5" creationId="{00000000-0000-0000-0000-000000000000}"/>
          </ac:picMkLst>
        </pc:picChg>
      </pc:sldChg>
      <pc:sldChg chg="modSp mod">
        <pc:chgData name="Ambidi Swathi" userId="94098cc2331af9a9" providerId="LiveId" clId="{B8C65414-04CC-4BE2-9D3E-7670AFAD48C7}" dt="2021-04-23T03:18:01.870" v="1128" actId="20577"/>
        <pc:sldMkLst>
          <pc:docMk/>
          <pc:sldMk cId="1660217848" sldId="265"/>
        </pc:sldMkLst>
        <pc:spChg chg="mod">
          <ac:chgData name="Ambidi Swathi" userId="94098cc2331af9a9" providerId="LiveId" clId="{B8C65414-04CC-4BE2-9D3E-7670AFAD48C7}" dt="2021-04-22T12:40:47.434" v="422" actId="14100"/>
          <ac:spMkLst>
            <pc:docMk/>
            <pc:sldMk cId="1660217848" sldId="265"/>
            <ac:spMk id="5" creationId="{00000000-0000-0000-0000-000000000000}"/>
          </ac:spMkLst>
        </pc:spChg>
        <pc:graphicFrameChg chg="mod modGraphic">
          <ac:chgData name="Ambidi Swathi" userId="94098cc2331af9a9" providerId="LiveId" clId="{B8C65414-04CC-4BE2-9D3E-7670AFAD48C7}" dt="2021-04-23T03:18:01.870" v="1128" actId="20577"/>
          <ac:graphicFrameMkLst>
            <pc:docMk/>
            <pc:sldMk cId="1660217848" sldId="265"/>
            <ac:graphicFrameMk id="7" creationId="{A310F746-30F3-4F5E-B286-DC3CF2407672}"/>
          </ac:graphicFrameMkLst>
        </pc:graphicFrameChg>
      </pc:sldChg>
      <pc:sldChg chg="delSp modSp mod">
        <pc:chgData name="Ambidi Swathi" userId="94098cc2331af9a9" providerId="LiveId" clId="{B8C65414-04CC-4BE2-9D3E-7670AFAD48C7}" dt="2021-04-23T03:10:40.666" v="1117" actId="20577"/>
        <pc:sldMkLst>
          <pc:docMk/>
          <pc:sldMk cId="1327869905" sldId="267"/>
        </pc:sldMkLst>
        <pc:spChg chg="mod">
          <ac:chgData name="Ambidi Swathi" userId="94098cc2331af9a9" providerId="LiveId" clId="{B8C65414-04CC-4BE2-9D3E-7670AFAD48C7}" dt="2021-04-22T12:39:58.673" v="400" actId="14100"/>
          <ac:spMkLst>
            <pc:docMk/>
            <pc:sldMk cId="1327869905" sldId="267"/>
            <ac:spMk id="6" creationId="{00000000-0000-0000-0000-000000000000}"/>
          </ac:spMkLst>
        </pc:spChg>
        <pc:spChg chg="del">
          <ac:chgData name="Ambidi Swathi" userId="94098cc2331af9a9" providerId="LiveId" clId="{B8C65414-04CC-4BE2-9D3E-7670AFAD48C7}" dt="2021-04-22T12:16:21.688" v="262" actId="21"/>
          <ac:spMkLst>
            <pc:docMk/>
            <pc:sldMk cId="1327869905" sldId="267"/>
            <ac:spMk id="12" creationId="{00000000-0000-0000-0000-000000000000}"/>
          </ac:spMkLst>
        </pc:spChg>
        <pc:spChg chg="mod">
          <ac:chgData name="Ambidi Swathi" userId="94098cc2331af9a9" providerId="LiveId" clId="{B8C65414-04CC-4BE2-9D3E-7670AFAD48C7}" dt="2021-04-23T03:10:40.666" v="1117" actId="20577"/>
          <ac:spMkLst>
            <pc:docMk/>
            <pc:sldMk cId="1327869905" sldId="267"/>
            <ac:spMk id="13" creationId="{00000000-0000-0000-0000-000000000000}"/>
          </ac:spMkLst>
        </pc:spChg>
        <pc:spChg chg="del">
          <ac:chgData name="Ambidi Swathi" userId="94098cc2331af9a9" providerId="LiveId" clId="{B8C65414-04CC-4BE2-9D3E-7670AFAD48C7}" dt="2021-04-22T12:16:30.532" v="265" actId="21"/>
          <ac:spMkLst>
            <pc:docMk/>
            <pc:sldMk cId="1327869905" sldId="267"/>
            <ac:spMk id="14" creationId="{00000000-0000-0000-0000-000000000000}"/>
          </ac:spMkLst>
        </pc:spChg>
      </pc:sldChg>
      <pc:sldChg chg="modSp mod">
        <pc:chgData name="Ambidi Swathi" userId="94098cc2331af9a9" providerId="LiveId" clId="{B8C65414-04CC-4BE2-9D3E-7670AFAD48C7}" dt="2021-04-22T13:59:39.149" v="877" actId="14100"/>
        <pc:sldMkLst>
          <pc:docMk/>
          <pc:sldMk cId="2964195506" sldId="268"/>
        </pc:sldMkLst>
        <pc:spChg chg="mod">
          <ac:chgData name="Ambidi Swathi" userId="94098cc2331af9a9" providerId="LiveId" clId="{B8C65414-04CC-4BE2-9D3E-7670AFAD48C7}" dt="2021-04-22T12:39:46.051" v="398" actId="255"/>
          <ac:spMkLst>
            <pc:docMk/>
            <pc:sldMk cId="2964195506" sldId="268"/>
            <ac:spMk id="6" creationId="{00000000-0000-0000-0000-000000000000}"/>
          </ac:spMkLst>
        </pc:spChg>
        <pc:spChg chg="mod">
          <ac:chgData name="Ambidi Swathi" userId="94098cc2331af9a9" providerId="LiveId" clId="{B8C65414-04CC-4BE2-9D3E-7670AFAD48C7}" dt="2021-04-22T13:58:23.320" v="838" actId="14100"/>
          <ac:spMkLst>
            <pc:docMk/>
            <pc:sldMk cId="2964195506" sldId="268"/>
            <ac:spMk id="8" creationId="{00000000-0000-0000-0000-000000000000}"/>
          </ac:spMkLst>
        </pc:spChg>
        <pc:spChg chg="mod">
          <ac:chgData name="Ambidi Swathi" userId="94098cc2331af9a9" providerId="LiveId" clId="{B8C65414-04CC-4BE2-9D3E-7670AFAD48C7}" dt="2021-04-22T13:59:11.532" v="873" actId="20578"/>
          <ac:spMkLst>
            <pc:docMk/>
            <pc:sldMk cId="2964195506" sldId="268"/>
            <ac:spMk id="9" creationId="{00000000-0000-0000-0000-000000000000}"/>
          </ac:spMkLst>
        </pc:spChg>
        <pc:spChg chg="mod">
          <ac:chgData name="Ambidi Swathi" userId="94098cc2331af9a9" providerId="LiveId" clId="{B8C65414-04CC-4BE2-9D3E-7670AFAD48C7}" dt="2021-04-22T13:58:02.903" v="835" actId="14100"/>
          <ac:spMkLst>
            <pc:docMk/>
            <pc:sldMk cId="2964195506" sldId="268"/>
            <ac:spMk id="10" creationId="{00000000-0000-0000-0000-000000000000}"/>
          </ac:spMkLst>
        </pc:spChg>
        <pc:spChg chg="mod">
          <ac:chgData name="Ambidi Swathi" userId="94098cc2331af9a9" providerId="LiveId" clId="{B8C65414-04CC-4BE2-9D3E-7670AFAD48C7}" dt="2021-04-22T13:56:58.031" v="775" actId="122"/>
          <ac:spMkLst>
            <pc:docMk/>
            <pc:sldMk cId="2964195506" sldId="268"/>
            <ac:spMk id="11" creationId="{00000000-0000-0000-0000-000000000000}"/>
          </ac:spMkLst>
        </pc:spChg>
        <pc:spChg chg="mod">
          <ac:chgData name="Ambidi Swathi" userId="94098cc2331af9a9" providerId="LiveId" clId="{B8C65414-04CC-4BE2-9D3E-7670AFAD48C7}" dt="2021-04-22T13:57:52.625" v="834" actId="20577"/>
          <ac:spMkLst>
            <pc:docMk/>
            <pc:sldMk cId="2964195506" sldId="268"/>
            <ac:spMk id="12" creationId="{00000000-0000-0000-0000-000000000000}"/>
          </ac:spMkLst>
        </pc:spChg>
        <pc:spChg chg="mod">
          <ac:chgData name="Ambidi Swathi" userId="94098cc2331af9a9" providerId="LiveId" clId="{B8C65414-04CC-4BE2-9D3E-7670AFAD48C7}" dt="2021-04-22T13:59:32.729" v="875" actId="14100"/>
          <ac:spMkLst>
            <pc:docMk/>
            <pc:sldMk cId="2964195506" sldId="268"/>
            <ac:spMk id="17" creationId="{00000000-0000-0000-0000-000000000000}"/>
          </ac:spMkLst>
        </pc:spChg>
        <pc:spChg chg="mod">
          <ac:chgData name="Ambidi Swathi" userId="94098cc2331af9a9" providerId="LiveId" clId="{B8C65414-04CC-4BE2-9D3E-7670AFAD48C7}" dt="2021-04-22T13:59:39.149" v="877" actId="14100"/>
          <ac:spMkLst>
            <pc:docMk/>
            <pc:sldMk cId="2964195506" sldId="268"/>
            <ac:spMk id="19" creationId="{00000000-0000-0000-0000-000000000000}"/>
          </ac:spMkLst>
        </pc:spChg>
        <pc:picChg chg="mod">
          <ac:chgData name="Ambidi Swathi" userId="94098cc2331af9a9" providerId="LiveId" clId="{B8C65414-04CC-4BE2-9D3E-7670AFAD48C7}" dt="2021-04-22T12:13:43.866" v="197" actId="1076"/>
          <ac:picMkLst>
            <pc:docMk/>
            <pc:sldMk cId="2964195506" sldId="268"/>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6000753"/>
            <a:ext cx="0" cy="177800"/>
          </a:xfrm>
          <a:custGeom>
            <a:avLst/>
            <a:gdLst/>
            <a:ahLst/>
            <a:cxnLst/>
            <a:rect l="l" t="t" r="r" b="b"/>
            <a:pathLst>
              <a:path h="177800">
                <a:moveTo>
                  <a:pt x="0" y="0"/>
                </a:moveTo>
                <a:lnTo>
                  <a:pt x="0" y="177752"/>
                </a:lnTo>
              </a:path>
            </a:pathLst>
          </a:custGeom>
          <a:ln w="19049">
            <a:solidFill>
              <a:srgbClr val="1482A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542"/>
            <a:ext cx="9143999" cy="6846457"/>
          </a:xfrm>
          <a:prstGeom prst="rect">
            <a:avLst/>
          </a:prstGeom>
        </p:spPr>
      </p:pic>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4572000"/>
          </a:xfrm>
          <a:prstGeom prst="rect">
            <a:avLst/>
          </a:prstGeom>
        </p:spPr>
      </p:pic>
      <p:sp>
        <p:nvSpPr>
          <p:cNvPr id="2" name="Holder 2"/>
          <p:cNvSpPr>
            <a:spLocks noGrp="1"/>
          </p:cNvSpPr>
          <p:nvPr>
            <p:ph type="title"/>
          </p:nvPr>
        </p:nvSpPr>
        <p:spPr>
          <a:xfrm>
            <a:off x="2994501" y="3013755"/>
            <a:ext cx="3154996"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13974" y="1298637"/>
            <a:ext cx="8105775" cy="4499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link.springer.com/article/10.1007/s11554-021-01070-6" TargetMode="External"/><Relationship Id="rId5" Type="http://schemas.openxmlformats.org/officeDocument/2006/relationships/hyperlink" Target="https://www.irjet.net/archives/V7/i6/IRJET-V7I6422.pdf" TargetMode="External"/><Relationship Id="rId4" Type="http://schemas.openxmlformats.org/officeDocument/2006/relationships/hyperlink" Target="https://ieeexplore.ieee.org/document/92049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4572000"/>
          </a:xfrm>
          <a:prstGeom prst="rect">
            <a:avLst/>
          </a:prstGeom>
        </p:spPr>
      </p:pic>
      <p:grpSp>
        <p:nvGrpSpPr>
          <p:cNvPr id="3" name="object 3"/>
          <p:cNvGrpSpPr/>
          <p:nvPr/>
        </p:nvGrpSpPr>
        <p:grpSpPr>
          <a:xfrm>
            <a:off x="0" y="0"/>
            <a:ext cx="9144000" cy="6858000"/>
            <a:chOff x="0" y="0"/>
            <a:chExt cx="9144000" cy="6858000"/>
          </a:xfrm>
        </p:grpSpPr>
        <p:sp>
          <p:nvSpPr>
            <p:cNvPr id="4" name="object 4"/>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143999" cy="6857999"/>
            </a:xfrm>
            <a:prstGeom prst="rect">
              <a:avLst/>
            </a:prstGeom>
          </p:spPr>
        </p:pic>
      </p:grpSp>
      <p:sp>
        <p:nvSpPr>
          <p:cNvPr id="7" name="object 7"/>
          <p:cNvSpPr txBox="1"/>
          <p:nvPr/>
        </p:nvSpPr>
        <p:spPr>
          <a:xfrm>
            <a:off x="304800" y="1447800"/>
            <a:ext cx="8849360" cy="795089"/>
          </a:xfrm>
          <a:prstGeom prst="rect">
            <a:avLst/>
          </a:prstGeom>
        </p:spPr>
        <p:txBody>
          <a:bodyPr vert="horz" wrap="square" lIns="0" tIns="12700" rIns="0" bIns="0" rtlCol="0">
            <a:spAutoFit/>
          </a:bodyPr>
          <a:lstStyle/>
          <a:p>
            <a:pPr marL="12700">
              <a:lnSpc>
                <a:spcPct val="100000"/>
              </a:lnSpc>
              <a:spcBef>
                <a:spcPts val="100"/>
              </a:spcBef>
            </a:pPr>
            <a:r>
              <a:rPr lang="en-US" sz="2500" b="1" spc="-5" dirty="0">
                <a:solidFill>
                  <a:srgbClr val="0000FF"/>
                </a:solidFill>
                <a:latin typeface="Times New Roman"/>
                <a:cs typeface="Times New Roman"/>
              </a:rPr>
              <a:t>   COVID-19 Social Distance Monitoring System </a:t>
            </a:r>
            <a:r>
              <a:rPr lang="en-US" sz="2500" b="1" spc="-5">
                <a:solidFill>
                  <a:srgbClr val="0000FF"/>
                </a:solidFill>
                <a:latin typeface="Times New Roman"/>
                <a:cs typeface="Times New Roman"/>
              </a:rPr>
              <a:t>using </a:t>
            </a:r>
            <a:r>
              <a:rPr lang="en-US" sz="2500" b="1" spc="-5" smtClean="0">
                <a:solidFill>
                  <a:srgbClr val="0000FF"/>
                </a:solidFill>
                <a:latin typeface="Times New Roman"/>
                <a:cs typeface="Times New Roman"/>
              </a:rPr>
              <a:t>YOLO</a:t>
            </a:r>
            <a:endParaRPr lang="en-US" sz="2500" dirty="0">
              <a:latin typeface="Times New Roman"/>
              <a:cs typeface="Times New Roman"/>
            </a:endParaRPr>
          </a:p>
          <a:p>
            <a:pPr marL="12700">
              <a:lnSpc>
                <a:spcPct val="100000"/>
              </a:lnSpc>
              <a:spcBef>
                <a:spcPts val="100"/>
              </a:spcBef>
            </a:pPr>
            <a:r>
              <a:rPr lang="en-US" sz="2500" b="1" spc="-5" dirty="0">
                <a:latin typeface="Times New Roman"/>
                <a:cs typeface="Times New Roman"/>
              </a:rPr>
              <a:t>			</a:t>
            </a:r>
            <a:r>
              <a:rPr sz="2000" b="1" spc="-5" dirty="0">
                <a:latin typeface="Times New Roman"/>
                <a:cs typeface="Times New Roman"/>
              </a:rPr>
              <a:t>Date:</a:t>
            </a:r>
            <a:r>
              <a:rPr sz="2000" b="1" spc="-20" dirty="0">
                <a:latin typeface="Times New Roman"/>
                <a:cs typeface="Times New Roman"/>
              </a:rPr>
              <a:t> </a:t>
            </a:r>
            <a:r>
              <a:rPr lang="en-US" sz="2000" b="1" spc="-20" dirty="0">
                <a:latin typeface="Times New Roman"/>
                <a:cs typeface="Times New Roman"/>
              </a:rPr>
              <a:t>23</a:t>
            </a:r>
            <a:r>
              <a:rPr sz="2000" b="1" spc="-120" dirty="0">
                <a:latin typeface="Times New Roman"/>
                <a:cs typeface="Times New Roman"/>
              </a:rPr>
              <a:t> </a:t>
            </a:r>
            <a:r>
              <a:rPr sz="2000" b="1" spc="-5" dirty="0">
                <a:latin typeface="Times New Roman"/>
                <a:cs typeface="Times New Roman"/>
              </a:rPr>
              <a:t>April</a:t>
            </a:r>
            <a:r>
              <a:rPr sz="2000" b="1" spc="-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8" name="object 8"/>
          <p:cNvSpPr txBox="1"/>
          <p:nvPr/>
        </p:nvSpPr>
        <p:spPr>
          <a:xfrm>
            <a:off x="533430" y="3429000"/>
            <a:ext cx="8153370" cy="2095445"/>
          </a:xfrm>
          <a:prstGeom prst="rect">
            <a:avLst/>
          </a:prstGeom>
        </p:spPr>
        <p:txBody>
          <a:bodyPr vert="horz" wrap="square" lIns="0" tIns="12700" rIns="0" bIns="0" rtlCol="0">
            <a:spAutoFit/>
          </a:bodyPr>
          <a:lstStyle/>
          <a:p>
            <a:r>
              <a:rPr lang="en-US" b="1" dirty="0">
                <a:latin typeface="Times New Roman" panose="02020603050405020304" pitchFamily="18" charset="0"/>
                <a:cs typeface="Times New Roman" panose="02020603050405020304" pitchFamily="18" charset="0"/>
              </a:rPr>
              <a:t>A. GEETHA : 17WH1A0508 </a:t>
            </a:r>
          </a:p>
          <a:p>
            <a:r>
              <a:rPr lang="en-US" b="1" dirty="0">
                <a:latin typeface="Times New Roman" panose="02020603050405020304" pitchFamily="18" charset="0"/>
                <a:cs typeface="Times New Roman" panose="02020603050405020304" pitchFamily="18" charset="0"/>
              </a:rPr>
              <a:t>P. RAGHAVARSHINI : 17WH1A0528</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 SWATHI : 17WH1A0546</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3902075" marR="5080" indent="19050">
              <a:lnSpc>
                <a:spcPct val="100000"/>
              </a:lnSpc>
              <a:spcBef>
                <a:spcPts val="1400"/>
              </a:spcBef>
              <a:tabLst>
                <a:tab pos="5456555" algn="l"/>
              </a:tabLst>
            </a:pPr>
            <a:r>
              <a:rPr sz="2000" b="1" spc="-5" dirty="0">
                <a:latin typeface="Times New Roman"/>
                <a:cs typeface="Times New Roman"/>
              </a:rPr>
              <a:t>Internal Guide </a:t>
            </a:r>
            <a:r>
              <a:rPr sz="2000" b="1" dirty="0">
                <a:latin typeface="Times New Roman"/>
                <a:cs typeface="Times New Roman"/>
              </a:rPr>
              <a:t>:</a:t>
            </a:r>
            <a:r>
              <a:rPr sz="2000" b="1" spc="5" dirty="0">
                <a:latin typeface="Times New Roman"/>
                <a:cs typeface="Times New Roman"/>
              </a:rPr>
              <a:t> </a:t>
            </a:r>
            <a:r>
              <a:rPr lang="en-US" sz="2000" b="1" spc="-60" dirty="0">
                <a:latin typeface="Times New Roman"/>
                <a:cs typeface="Times New Roman"/>
              </a:rPr>
              <a:t>Ms.  Swapna D </a:t>
            </a:r>
          </a:p>
          <a:p>
            <a:pPr marL="3902075" marR="5080" indent="19050">
              <a:lnSpc>
                <a:spcPct val="100000"/>
              </a:lnSpc>
              <a:spcBef>
                <a:spcPts val="1400"/>
              </a:spcBef>
              <a:tabLst>
                <a:tab pos="5456555" algn="l"/>
              </a:tabLst>
            </a:pPr>
            <a:r>
              <a:rPr sz="2000" b="1" spc="-5" dirty="0">
                <a:latin typeface="Times New Roman"/>
                <a:cs typeface="Times New Roman"/>
              </a:rPr>
              <a:t>Designation	</a:t>
            </a:r>
            <a:r>
              <a:rPr sz="2000" b="1" dirty="0">
                <a:latin typeface="Times New Roman"/>
                <a:cs typeface="Times New Roman"/>
              </a:rPr>
              <a:t>:</a:t>
            </a:r>
            <a:r>
              <a:rPr sz="2000" b="1" spc="330" dirty="0">
                <a:latin typeface="Times New Roman"/>
                <a:cs typeface="Times New Roman"/>
              </a:rPr>
              <a:t> </a:t>
            </a:r>
            <a:r>
              <a:rPr sz="2000" b="1" spc="-5" dirty="0">
                <a:latin typeface="Times New Roman"/>
                <a:cs typeface="Times New Roman"/>
              </a:rPr>
              <a:t>Associate</a:t>
            </a:r>
            <a:r>
              <a:rPr sz="2000" b="1" spc="-15" dirty="0">
                <a:latin typeface="Times New Roman"/>
                <a:cs typeface="Times New Roman"/>
              </a:rPr>
              <a:t> </a:t>
            </a:r>
            <a:r>
              <a:rPr sz="2000" b="1" spc="-5" dirty="0">
                <a:latin typeface="Times New Roman"/>
                <a:cs typeface="Times New Roman"/>
              </a:rPr>
              <a:t>Professor</a:t>
            </a:r>
            <a:endParaRPr sz="2000" dirty="0">
              <a:latin typeface="Times New Roman"/>
              <a:cs typeface="Times New Roman"/>
            </a:endParaRPr>
          </a:p>
        </p:txBody>
      </p:sp>
      <p:sp>
        <p:nvSpPr>
          <p:cNvPr id="9" name="object 6">
            <a:extLst>
              <a:ext uri="{FF2B5EF4-FFF2-40B4-BE49-F238E27FC236}">
                <a16:creationId xmlns:a16="http://schemas.microsoft.com/office/drawing/2014/main" xmlns="" id="{799D2AA8-08D5-403F-9AC1-F55D749AE112}"/>
              </a:ext>
            </a:extLst>
          </p:cNvPr>
          <p:cNvSpPr txBox="1">
            <a:spLocks noGrp="1"/>
          </p:cNvSpPr>
          <p:nvPr>
            <p:ph type="title"/>
          </p:nvPr>
        </p:nvSpPr>
        <p:spPr>
          <a:xfrm>
            <a:off x="1219201" y="5791200"/>
            <a:ext cx="6668386" cy="628377"/>
          </a:xfrm>
          <a:prstGeom prst="rect">
            <a:avLst/>
          </a:prstGeom>
        </p:spPr>
        <p:txBody>
          <a:bodyPr vert="horz" wrap="square" lIns="0" tIns="12700" rIns="0" bIns="0" rtlCol="0">
            <a:spAutoFit/>
          </a:bodyPr>
          <a:lstStyle/>
          <a:p>
            <a:pPr marL="12700">
              <a:lnSpc>
                <a:spcPct val="100000"/>
              </a:lnSpc>
              <a:spcBef>
                <a:spcPts val="100"/>
              </a:spcBef>
            </a:pPr>
            <a:r>
              <a:rPr lang="en-US" sz="2000" dirty="0"/>
              <a:t/>
            </a:r>
            <a:br>
              <a:rPr lang="en-US" sz="2000" dirty="0"/>
            </a:br>
            <a:r>
              <a:rPr lang="en-US" sz="2000" dirty="0"/>
              <a:t>Department of Computer Science &amp; Engineering</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7408" y="-8466"/>
            <a:ext cx="9158816" cy="6866466"/>
          </a:xfrm>
          <a:prstGeom prst="rect">
            <a:avLst/>
          </a:prstGeom>
        </p:spPr>
      </p:pic>
      <p:sp>
        <p:nvSpPr>
          <p:cNvPr id="6" name="object 6"/>
          <p:cNvSpPr txBox="1">
            <a:spLocks noGrp="1"/>
          </p:cNvSpPr>
          <p:nvPr>
            <p:ph type="title"/>
          </p:nvPr>
        </p:nvSpPr>
        <p:spPr>
          <a:xfrm>
            <a:off x="3189733" y="210656"/>
            <a:ext cx="3739857" cy="505267"/>
          </a:xfrm>
          <a:prstGeom prst="rect">
            <a:avLst/>
          </a:prstGeom>
        </p:spPr>
        <p:txBody>
          <a:bodyPr vert="horz" wrap="square" lIns="0" tIns="12700" rIns="0" bIns="0" rtlCol="0">
            <a:spAutoFit/>
          </a:bodyPr>
          <a:lstStyle/>
          <a:p>
            <a:pPr marL="12700">
              <a:lnSpc>
                <a:spcPct val="100000"/>
              </a:lnSpc>
              <a:spcBef>
                <a:spcPts val="100"/>
              </a:spcBef>
            </a:pPr>
            <a:r>
              <a:rPr sz="3200" b="0" spc="-5" dirty="0">
                <a:solidFill>
                  <a:schemeClr val="tx2">
                    <a:lumMod val="50000"/>
                  </a:schemeClr>
                </a:solidFill>
                <a:latin typeface="Times New Roman"/>
                <a:cs typeface="Times New Roman"/>
              </a:rPr>
              <a:t>A</a:t>
            </a:r>
            <a:r>
              <a:rPr lang="en-US" sz="3200" b="0" spc="-5" dirty="0">
                <a:solidFill>
                  <a:schemeClr val="tx2">
                    <a:lumMod val="50000"/>
                  </a:schemeClr>
                </a:solidFill>
                <a:latin typeface="Times New Roman"/>
                <a:cs typeface="Times New Roman"/>
              </a:rPr>
              <a:t>BSTRACT</a:t>
            </a:r>
            <a:endParaRPr sz="3200" dirty="0">
              <a:solidFill>
                <a:schemeClr val="tx2">
                  <a:lumMod val="50000"/>
                </a:schemeClr>
              </a:solidFill>
              <a:latin typeface="Times New Roman"/>
              <a:cs typeface="Times New Roman"/>
            </a:endParaRPr>
          </a:p>
        </p:txBody>
      </p:sp>
      <p:sp>
        <p:nvSpPr>
          <p:cNvPr id="7" name="object 7"/>
          <p:cNvSpPr txBox="1"/>
          <p:nvPr/>
        </p:nvSpPr>
        <p:spPr>
          <a:xfrm>
            <a:off x="564350" y="1190383"/>
            <a:ext cx="7623175" cy="1107996"/>
          </a:xfrm>
          <a:prstGeom prst="rect">
            <a:avLst/>
          </a:prstGeom>
        </p:spPr>
        <p:txBody>
          <a:bodyPr vert="horz" wrap="square" lIns="0" tIns="154940" rIns="0" bIns="0" rtlCol="0">
            <a:spAutoFit/>
          </a:bodyPr>
          <a:lstStyle/>
          <a:p>
            <a:pPr marL="12700">
              <a:lnSpc>
                <a:spcPct val="100000"/>
              </a:lnSpc>
              <a:spcBef>
                <a:spcPts val="1875"/>
              </a:spcBef>
            </a:pPr>
            <a:endParaRPr lang="en-US" sz="2800" spc="-150" dirty="0">
              <a:latin typeface="+mj-lt"/>
              <a:cs typeface="Tahoma"/>
            </a:endParaRPr>
          </a:p>
          <a:p>
            <a:pPr marL="12700" algn="just">
              <a:lnSpc>
                <a:spcPct val="100000"/>
              </a:lnSpc>
              <a:spcBef>
                <a:spcPts val="1875"/>
              </a:spcBef>
            </a:pPr>
            <a:r>
              <a:rPr lang="en-US" dirty="0"/>
              <a:t> </a:t>
            </a:r>
            <a:endParaRPr sz="1800" dirty="0">
              <a:latin typeface="Tahoma"/>
              <a:cs typeface="Tahoma"/>
            </a:endParaRPr>
          </a:p>
        </p:txBody>
      </p:sp>
      <p:sp>
        <p:nvSpPr>
          <p:cNvPr id="8" name="TextBox 7"/>
          <p:cNvSpPr txBox="1"/>
          <p:nvPr/>
        </p:nvSpPr>
        <p:spPr>
          <a:xfrm>
            <a:off x="498780" y="1409809"/>
            <a:ext cx="8351014" cy="4383251"/>
          </a:xfrm>
          <a:prstGeom prst="rect">
            <a:avLst/>
          </a:prstGeom>
          <a:noFill/>
        </p:spPr>
        <p:txBody>
          <a:bodyPr wrap="square" rtlCol="0">
            <a:spAutoFit/>
          </a:bodyPr>
          <a:lstStyle/>
          <a:p>
            <a:pPr algn="just">
              <a:spcAft>
                <a:spcPts val="50"/>
              </a:spcAft>
            </a:pPr>
            <a:r>
              <a:rPr lang="en-US" sz="2000" dirty="0">
                <a:latin typeface="Times New Roman" pitchFamily="18" charset="0"/>
                <a:cs typeface="Times New Roman" pitchFamily="18" charset="0"/>
              </a:rPr>
              <a:t>In the fight against the COVID-19, social distancing has proven to be a very effective measure to slow down the spread of the disease. People are asked to limit their interactions with each other, reducing the chances of the virus being spread with physical or close contact. In past also ML/Deep Learning has shown promising results on a number of daily life problems. In this proposed system we will see the detailed explanation of how we can use Python, Computer Vision and Deep learning to monitor social distancing at public places and workplaces. To ensure social distancing protocol in public places and workplace, the social distancing detection tool that can monitor if people are keeping a safe distance from each other by analyzing real time video streams from the camera, Monitoring People at workplaces, factories, shops we can integrate this tool to their security camera systems and can monitor whether people are keeping a safe distance from each other or not.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12699" y="0"/>
            <a:ext cx="9156699" cy="6857999"/>
          </a:xfrm>
          <a:prstGeom prst="rect">
            <a:avLst/>
          </a:prstGeom>
        </p:spPr>
      </p:pic>
      <p:sp>
        <p:nvSpPr>
          <p:cNvPr id="6" name="object 6"/>
          <p:cNvSpPr txBox="1">
            <a:spLocks noGrp="1"/>
          </p:cNvSpPr>
          <p:nvPr>
            <p:ph type="title"/>
          </p:nvPr>
        </p:nvSpPr>
        <p:spPr>
          <a:xfrm>
            <a:off x="2474061" y="261957"/>
            <a:ext cx="4079140" cy="505267"/>
          </a:xfrm>
          <a:prstGeom prst="rect">
            <a:avLst/>
          </a:prstGeom>
        </p:spPr>
        <p:txBody>
          <a:bodyPr vert="horz" wrap="square" lIns="0" tIns="12700" rIns="0" bIns="0" rtlCol="0">
            <a:spAutoFit/>
          </a:bodyPr>
          <a:lstStyle/>
          <a:p>
            <a:pPr marL="12700" algn="ctr">
              <a:lnSpc>
                <a:spcPct val="100000"/>
              </a:lnSpc>
              <a:spcBef>
                <a:spcPts val="100"/>
              </a:spcBef>
            </a:pPr>
            <a:r>
              <a:rPr lang="en-US" sz="3200" b="0" spc="-40" dirty="0">
                <a:solidFill>
                  <a:schemeClr val="tx2">
                    <a:lumMod val="50000"/>
                  </a:schemeClr>
                </a:solidFill>
                <a:latin typeface="Times New Roman" panose="02020603050405020304" pitchFamily="18" charset="0"/>
                <a:cs typeface="Times New Roman" panose="02020603050405020304" pitchFamily="18" charset="0"/>
              </a:rPr>
              <a:t>DATASET</a:t>
            </a:r>
            <a:endParaRPr sz="3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5217FB1B-945E-43EF-990B-CF13F593D2C1}"/>
              </a:ext>
            </a:extLst>
          </p:cNvPr>
          <p:cNvSpPr txBox="1"/>
          <p:nvPr/>
        </p:nvSpPr>
        <p:spPr>
          <a:xfrm>
            <a:off x="304800" y="1066800"/>
            <a:ext cx="8610593" cy="4826962"/>
          </a:xfrm>
          <a:prstGeom prst="rect">
            <a:avLst/>
          </a:prstGeom>
          <a:noFill/>
        </p:spPr>
        <p:txBody>
          <a:bodyPr wrap="square">
            <a:spAutoFit/>
          </a:bodyPr>
          <a:lstStyle/>
          <a:p>
            <a:pPr marL="12700">
              <a:lnSpc>
                <a:spcPct val="100000"/>
              </a:lnSpc>
              <a:spcBef>
                <a:spcPts val="1225"/>
              </a:spcBef>
            </a:pPr>
            <a:r>
              <a:rPr lang="en-US" sz="2400" b="1" spc="-100" dirty="0">
                <a:latin typeface="Times New Roman" panose="02020603050405020304" pitchFamily="18" charset="0"/>
                <a:cs typeface="Times New Roman" panose="02020603050405020304" pitchFamily="18" charset="0"/>
              </a:rPr>
              <a:t>Datase</a:t>
            </a:r>
            <a:r>
              <a:rPr lang="en-US" sz="2400" b="1" spc="-70" dirty="0">
                <a:latin typeface="Times New Roman" panose="02020603050405020304" pitchFamily="18" charset="0"/>
                <a:cs typeface="Times New Roman" panose="02020603050405020304" pitchFamily="18" charset="0"/>
              </a:rPr>
              <a:t>t</a:t>
            </a:r>
            <a:r>
              <a:rPr lang="en-US" sz="2400" b="1" spc="-185" dirty="0">
                <a:latin typeface="Times New Roman" panose="02020603050405020304" pitchFamily="18" charset="0"/>
                <a:cs typeface="Times New Roman" panose="02020603050405020304" pitchFamily="18" charset="0"/>
              </a:rPr>
              <a:t> </a:t>
            </a:r>
            <a:r>
              <a:rPr lang="en-US" sz="2400" b="1" spc="-95" dirty="0">
                <a:latin typeface="Times New Roman" panose="02020603050405020304" pitchFamily="18" charset="0"/>
                <a:cs typeface="Times New Roman" panose="02020603050405020304" pitchFamily="18" charset="0"/>
              </a:rPr>
              <a:t>Description:</a:t>
            </a:r>
            <a:endParaRPr lang="en-US" sz="2400" dirty="0">
              <a:latin typeface="Times New Roman" panose="02020603050405020304" pitchFamily="18" charset="0"/>
              <a:cs typeface="Times New Roman" panose="02020603050405020304" pitchFamily="18" charset="0"/>
            </a:endParaRPr>
          </a:p>
          <a:p>
            <a:pPr marL="355600" indent="-342900">
              <a:lnSpc>
                <a:spcPct val="100000"/>
              </a:lnSpc>
              <a:spcBef>
                <a:spcPts val="112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model is trained on COCO dataset (Common Objects in Context). </a:t>
            </a:r>
          </a:p>
          <a:p>
            <a:pPr marL="355600" indent="-342900">
              <a:lnSpc>
                <a:spcPct val="100000"/>
              </a:lnSpc>
              <a:spcBef>
                <a:spcPts val="112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COCO, is large image recognition/classification, object detection, segmentation dataset .</a:t>
            </a:r>
          </a:p>
          <a:p>
            <a:pPr marL="355600" indent="-342900">
              <a:lnSpc>
                <a:spcPct val="100000"/>
              </a:lnSpc>
              <a:spcBef>
                <a:spcPts val="112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contains 320k images and 80 object categories. </a:t>
            </a:r>
            <a:endParaRPr lang="en-US" sz="2000" b="1" spc="-175" dirty="0">
              <a:latin typeface="Times New Roman" panose="02020603050405020304" pitchFamily="18" charset="0"/>
              <a:cs typeface="Times New Roman" panose="02020603050405020304" pitchFamily="18" charset="0"/>
            </a:endParaRPr>
          </a:p>
          <a:p>
            <a:pPr marL="12700">
              <a:lnSpc>
                <a:spcPct val="100000"/>
              </a:lnSpc>
              <a:spcBef>
                <a:spcPts val="1120"/>
              </a:spcBef>
            </a:pPr>
            <a:endParaRPr lang="en-US" sz="1600" b="1" spc="-175" dirty="0">
              <a:latin typeface="Times New Roman" panose="02020603050405020304" pitchFamily="18" charset="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514600" y="227458"/>
            <a:ext cx="4536340" cy="505267"/>
          </a:xfrm>
          <a:prstGeom prst="rect">
            <a:avLst/>
          </a:prstGeom>
        </p:spPr>
        <p:txBody>
          <a:bodyPr vert="horz" wrap="square" lIns="0" tIns="12700" rIns="0" bIns="0" rtlCol="0">
            <a:spAutoFit/>
          </a:bodyPr>
          <a:lstStyle/>
          <a:p>
            <a:pPr marL="12700" algn="ctr">
              <a:lnSpc>
                <a:spcPct val="100000"/>
              </a:lnSpc>
              <a:spcBef>
                <a:spcPts val="100"/>
              </a:spcBef>
            </a:pPr>
            <a:r>
              <a:rPr lang="en-US" sz="3200" b="0" spc="-40" dirty="0">
                <a:solidFill>
                  <a:schemeClr val="tx2">
                    <a:lumMod val="50000"/>
                  </a:schemeClr>
                </a:solidFill>
                <a:latin typeface="Times New Roman"/>
                <a:cs typeface="Times New Roman"/>
              </a:rPr>
              <a:t>ARCHITECTURE</a:t>
            </a:r>
            <a:endParaRPr sz="3200" dirty="0">
              <a:solidFill>
                <a:schemeClr val="tx2">
                  <a:lumMod val="50000"/>
                </a:schemeClr>
              </a:solidFill>
              <a:latin typeface="Times New Roman"/>
              <a:cs typeface="Times New Roman"/>
            </a:endParaRPr>
          </a:p>
        </p:txBody>
      </p:sp>
      <p:sp>
        <p:nvSpPr>
          <p:cNvPr id="15" name="TextBox 14">
            <a:extLst>
              <a:ext uri="{FF2B5EF4-FFF2-40B4-BE49-F238E27FC236}">
                <a16:creationId xmlns:a16="http://schemas.microsoft.com/office/drawing/2014/main" xmlns="" id="{5217FB1B-945E-43EF-990B-CF13F593D2C1}"/>
              </a:ext>
            </a:extLst>
          </p:cNvPr>
          <p:cNvSpPr txBox="1"/>
          <p:nvPr/>
        </p:nvSpPr>
        <p:spPr>
          <a:xfrm>
            <a:off x="304800" y="1066088"/>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sp>
        <p:nvSpPr>
          <p:cNvPr id="8" name="Rounded Rectangle 7"/>
          <p:cNvSpPr/>
          <p:nvPr/>
        </p:nvSpPr>
        <p:spPr>
          <a:xfrm>
            <a:off x="457199" y="1511300"/>
            <a:ext cx="1757209" cy="11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p>
          <a:p>
            <a:pPr algn="ctr"/>
            <a:r>
              <a:rPr lang="en-IN" dirty="0"/>
              <a:t>(Video/Frame)</a:t>
            </a:r>
          </a:p>
        </p:txBody>
      </p:sp>
      <p:sp>
        <p:nvSpPr>
          <p:cNvPr id="9" name="Rounded Rectangle 8"/>
          <p:cNvSpPr/>
          <p:nvPr/>
        </p:nvSpPr>
        <p:spPr>
          <a:xfrm>
            <a:off x="3455610" y="1511299"/>
            <a:ext cx="1878390" cy="1231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 Detection (Filtering only people class)</a:t>
            </a:r>
          </a:p>
        </p:txBody>
      </p:sp>
      <p:sp>
        <p:nvSpPr>
          <p:cNvPr id="10" name="Rounded Rectangle 9"/>
          <p:cNvSpPr/>
          <p:nvPr/>
        </p:nvSpPr>
        <p:spPr>
          <a:xfrm>
            <a:off x="6290130" y="1511300"/>
            <a:ext cx="2168069" cy="103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if  the number of person is &gt; 1</a:t>
            </a:r>
          </a:p>
        </p:txBody>
      </p:sp>
      <p:sp>
        <p:nvSpPr>
          <p:cNvPr id="11" name="Rounded Rectangle 10"/>
          <p:cNvSpPr/>
          <p:nvPr/>
        </p:nvSpPr>
        <p:spPr>
          <a:xfrm>
            <a:off x="6290130" y="3428998"/>
            <a:ext cx="2317070" cy="143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Compute the Distance between</a:t>
            </a:r>
          </a:p>
          <a:p>
            <a:pPr algn="ctr"/>
            <a:r>
              <a:rPr lang="en-IN" dirty="0"/>
              <a:t>centroid of bounding     boxes</a:t>
            </a:r>
          </a:p>
        </p:txBody>
      </p:sp>
      <p:sp>
        <p:nvSpPr>
          <p:cNvPr id="12" name="Rounded Rectangle 11"/>
          <p:cNvSpPr/>
          <p:nvPr/>
        </p:nvSpPr>
        <p:spPr>
          <a:xfrm>
            <a:off x="3454400" y="3428999"/>
            <a:ext cx="1677612" cy="1434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for safe or unsafe condition</a:t>
            </a:r>
          </a:p>
        </p:txBody>
      </p:sp>
      <p:sp>
        <p:nvSpPr>
          <p:cNvPr id="17" name="Right Arrow 16"/>
          <p:cNvSpPr/>
          <p:nvPr/>
        </p:nvSpPr>
        <p:spPr>
          <a:xfrm>
            <a:off x="5334000" y="1873250"/>
            <a:ext cx="956132"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flipH="1">
            <a:off x="7293352" y="2545301"/>
            <a:ext cx="103127" cy="8836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eft Arrow 19"/>
          <p:cNvSpPr/>
          <p:nvPr/>
        </p:nvSpPr>
        <p:spPr>
          <a:xfrm>
            <a:off x="5132012" y="3848100"/>
            <a:ext cx="1158119" cy="114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2133600" y="1873251"/>
            <a:ext cx="1322011" cy="121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419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2057400" y="304800"/>
            <a:ext cx="6096000" cy="505267"/>
          </a:xfrm>
          <a:prstGeom prst="rect">
            <a:avLst/>
          </a:prstGeom>
        </p:spPr>
        <p:txBody>
          <a:bodyPr vert="horz" wrap="square" lIns="0" tIns="12700" rIns="0" bIns="0" rtlCol="0">
            <a:spAutoFit/>
          </a:bodyPr>
          <a:lstStyle/>
          <a:p>
            <a:pPr marL="12700">
              <a:lnSpc>
                <a:spcPct val="100000"/>
              </a:lnSpc>
              <a:spcBef>
                <a:spcPts val="100"/>
              </a:spcBef>
            </a:pPr>
            <a:r>
              <a:rPr sz="3200" b="0" spc="-40" dirty="0">
                <a:solidFill>
                  <a:schemeClr val="tx2">
                    <a:lumMod val="50000"/>
                  </a:schemeClr>
                </a:solidFill>
                <a:latin typeface="Times New Roman"/>
                <a:cs typeface="Times New Roman"/>
              </a:rPr>
              <a:t>T</a:t>
            </a:r>
            <a:r>
              <a:rPr lang="en-US" sz="3200" b="0" spc="-40" dirty="0">
                <a:solidFill>
                  <a:schemeClr val="tx2">
                    <a:lumMod val="50000"/>
                  </a:schemeClr>
                </a:solidFill>
                <a:latin typeface="Times New Roman"/>
                <a:cs typeface="Times New Roman"/>
              </a:rPr>
              <a:t>ECHNOLOGY</a:t>
            </a:r>
            <a:r>
              <a:rPr sz="3200" b="0" spc="-90" dirty="0">
                <a:solidFill>
                  <a:schemeClr val="tx2">
                    <a:lumMod val="50000"/>
                  </a:schemeClr>
                </a:solidFill>
                <a:latin typeface="Times New Roman"/>
                <a:cs typeface="Times New Roman"/>
              </a:rPr>
              <a:t> </a:t>
            </a:r>
            <a:r>
              <a:rPr sz="3200" b="0" spc="-5" dirty="0">
                <a:solidFill>
                  <a:schemeClr val="tx2">
                    <a:lumMod val="50000"/>
                  </a:schemeClr>
                </a:solidFill>
                <a:latin typeface="Times New Roman"/>
                <a:cs typeface="Times New Roman"/>
              </a:rPr>
              <a:t>S</a:t>
            </a:r>
            <a:r>
              <a:rPr lang="en-US" sz="3200" b="0" spc="-5" dirty="0">
                <a:solidFill>
                  <a:schemeClr val="tx2">
                    <a:lumMod val="50000"/>
                  </a:schemeClr>
                </a:solidFill>
                <a:latin typeface="Times New Roman"/>
                <a:cs typeface="Times New Roman"/>
              </a:rPr>
              <a:t>TACK</a:t>
            </a:r>
            <a:endParaRPr sz="3200" dirty="0">
              <a:solidFill>
                <a:schemeClr val="tx2">
                  <a:lumMod val="50000"/>
                </a:schemeClr>
              </a:solidFill>
              <a:latin typeface="Times New Roman"/>
              <a:cs typeface="Times New Roman"/>
            </a:endParaRPr>
          </a:p>
        </p:txBody>
      </p:sp>
      <p:sp>
        <p:nvSpPr>
          <p:cNvPr id="13" name="object 13"/>
          <p:cNvSpPr txBox="1"/>
          <p:nvPr/>
        </p:nvSpPr>
        <p:spPr>
          <a:xfrm>
            <a:off x="1314549" y="1310926"/>
            <a:ext cx="5061585" cy="2659702"/>
          </a:xfrm>
          <a:prstGeom prst="rect">
            <a:avLst/>
          </a:prstGeom>
        </p:spPr>
        <p:txBody>
          <a:bodyPr vert="horz" wrap="square" lIns="0" tIns="12700" rIns="0" bIns="0" rtlCol="0">
            <a:spAutoFit/>
          </a:bodyPr>
          <a:lstStyle/>
          <a:p>
            <a:pPr marL="518794" indent="-457200">
              <a:lnSpc>
                <a:spcPct val="100000"/>
              </a:lnSpc>
              <a:buFont typeface="Wingdings" panose="05000000000000000000" pitchFamily="2" charset="2"/>
              <a:buChar char="q"/>
            </a:pPr>
            <a:r>
              <a:rPr lang="en-US" sz="2400" spc="65" dirty="0">
                <a:latin typeface="Times New Roman" panose="02020603050405020304" pitchFamily="18" charset="0"/>
                <a:cs typeface="Times New Roman" panose="02020603050405020304" pitchFamily="18" charset="0"/>
              </a:rPr>
              <a:t>Python</a:t>
            </a:r>
            <a:r>
              <a:rPr lang="en-US" sz="2400" spc="-335" dirty="0">
                <a:latin typeface="Times New Roman" panose="02020603050405020304" pitchFamily="18" charset="0"/>
                <a:cs typeface="Times New Roman" panose="02020603050405020304" pitchFamily="18" charset="0"/>
              </a:rPr>
              <a:t> 3.6</a:t>
            </a:r>
          </a:p>
          <a:p>
            <a:pPr marL="518794" indent="-457200">
              <a:lnSpc>
                <a:spcPct val="100000"/>
              </a:lnSpc>
              <a:buFont typeface="Wingdings" panose="05000000000000000000" pitchFamily="2" charset="2"/>
              <a:buChar char="q"/>
            </a:pPr>
            <a:r>
              <a:rPr lang="en-US" sz="2400" spc="-10" dirty="0">
                <a:latin typeface="Times New Roman" panose="02020603050405020304" pitchFamily="18" charset="0"/>
                <a:cs typeface="Times New Roman" panose="02020603050405020304" pitchFamily="18" charset="0"/>
              </a:rPr>
              <a:t>Libraries</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Numpy</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OpenCV</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Imutils</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SciPy        </a:t>
            </a:r>
            <a:endParaRPr sz="2400" dirty="0">
              <a:latin typeface="Times New Roman" panose="02020603050405020304" pitchFamily="18" charset="0"/>
              <a:cs typeface="Times New Roman" panose="02020603050405020304" pitchFamily="18" charset="0"/>
            </a:endParaRPr>
          </a:p>
          <a:p>
            <a:pPr>
              <a:lnSpc>
                <a:spcPct val="100000"/>
              </a:lnSpc>
              <a:spcBef>
                <a:spcPts val="20"/>
              </a:spcBef>
            </a:pPr>
            <a:endParaRPr sz="2800" dirty="0">
              <a:cs typeface="Times New Roman" panose="02020603050405020304" pitchFamily="18" charset="0"/>
            </a:endParaRPr>
          </a:p>
        </p:txBody>
      </p:sp>
    </p:spTree>
    <p:extLst>
      <p:ext uri="{BB962C8B-B14F-4D97-AF65-F5344CB8AC3E}">
        <p14:creationId xmlns:p14="http://schemas.microsoft.com/office/powerpoint/2010/main" val="132786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6350" y="0"/>
            <a:ext cx="9156699" cy="6857999"/>
          </a:xfrm>
          <a:prstGeom prst="rect">
            <a:avLst/>
          </a:prstGeom>
        </p:spPr>
      </p:pic>
      <p:sp>
        <p:nvSpPr>
          <p:cNvPr id="5" name="object 5"/>
          <p:cNvSpPr txBox="1">
            <a:spLocks noGrp="1"/>
          </p:cNvSpPr>
          <p:nvPr>
            <p:ph type="title"/>
          </p:nvPr>
        </p:nvSpPr>
        <p:spPr>
          <a:xfrm>
            <a:off x="2209800" y="337819"/>
            <a:ext cx="5395193" cy="505267"/>
          </a:xfrm>
          <a:prstGeom prst="rect">
            <a:avLst/>
          </a:prstGeom>
        </p:spPr>
        <p:txBody>
          <a:bodyPr vert="horz" wrap="square" lIns="0" tIns="12700" rIns="0" bIns="0" rtlCol="0">
            <a:spAutoFit/>
          </a:bodyPr>
          <a:lstStyle/>
          <a:p>
            <a:pPr marL="12700">
              <a:lnSpc>
                <a:spcPct val="100000"/>
              </a:lnSpc>
              <a:spcBef>
                <a:spcPts val="100"/>
              </a:spcBef>
            </a:pPr>
            <a:r>
              <a:rPr sz="3200" b="0" spc="-5" dirty="0">
                <a:solidFill>
                  <a:schemeClr val="tx2">
                    <a:lumMod val="50000"/>
                  </a:schemeClr>
                </a:solidFill>
                <a:latin typeface="Times New Roman"/>
                <a:cs typeface="Times New Roman"/>
              </a:rPr>
              <a:t>S</a:t>
            </a:r>
            <a:r>
              <a:rPr lang="en-US" sz="3200" b="0" spc="-5" dirty="0">
                <a:solidFill>
                  <a:schemeClr val="tx2">
                    <a:lumMod val="50000"/>
                  </a:schemeClr>
                </a:solidFill>
                <a:latin typeface="Times New Roman"/>
                <a:cs typeface="Times New Roman"/>
              </a:rPr>
              <a:t>YSTEM SOFTWARE</a:t>
            </a:r>
            <a:endParaRPr sz="3200" dirty="0">
              <a:solidFill>
                <a:schemeClr val="tx2">
                  <a:lumMod val="50000"/>
                </a:schemeClr>
              </a:solidFill>
              <a:latin typeface="Times New Roman"/>
              <a:cs typeface="Times New Roman"/>
            </a:endParaRPr>
          </a:p>
        </p:txBody>
      </p:sp>
      <p:graphicFrame>
        <p:nvGraphicFramePr>
          <p:cNvPr id="7" name="Table 5">
            <a:extLst>
              <a:ext uri="{FF2B5EF4-FFF2-40B4-BE49-F238E27FC236}">
                <a16:creationId xmlns:a16="http://schemas.microsoft.com/office/drawing/2014/main" xmlns="" id="{D2B284A6-76BB-4BE1-A21D-0537BAE46775}"/>
              </a:ext>
            </a:extLst>
          </p:cNvPr>
          <p:cNvGraphicFramePr>
            <a:graphicFrameLocks noGrp="1"/>
          </p:cNvGraphicFramePr>
          <p:nvPr>
            <p:extLst>
              <p:ext uri="{D42A27DB-BD31-4B8C-83A1-F6EECF244321}">
                <p14:modId xmlns:p14="http://schemas.microsoft.com/office/powerpoint/2010/main" val="2950692410"/>
              </p:ext>
            </p:extLst>
          </p:nvPr>
        </p:nvGraphicFramePr>
        <p:xfrm>
          <a:off x="1181970" y="1463037"/>
          <a:ext cx="6858000" cy="4681659"/>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xmlns="" val="20000"/>
                    </a:ext>
                  </a:extLst>
                </a:gridCol>
                <a:gridCol w="3429000">
                  <a:extLst>
                    <a:ext uri="{9D8B030D-6E8A-4147-A177-3AD203B41FA5}">
                      <a16:colId xmlns:a16="http://schemas.microsoft.com/office/drawing/2014/main" xmlns="" val="20001"/>
                    </a:ext>
                  </a:extLst>
                </a:gridCol>
              </a:tblGrid>
              <a:tr h="1206939">
                <a:tc>
                  <a:txBody>
                    <a:bodyPr/>
                    <a:lstStyle/>
                    <a:p>
                      <a:pPr algn="ctr"/>
                      <a:endParaRPr lang="en-US" b="0" dirty="0">
                        <a:solidFill>
                          <a:srgbClr val="C00000"/>
                        </a:solidFill>
                      </a:endParaRPr>
                    </a:p>
                    <a:p>
                      <a:pPr algn="ctr"/>
                      <a:r>
                        <a:rPr lang="en-US" b="0" dirty="0">
                          <a:solidFill>
                            <a:srgbClr val="C00000"/>
                          </a:solidFill>
                          <a:latin typeface="Times New Roman" panose="02020603050405020304" pitchFamily="18" charset="0"/>
                          <a:cs typeface="Times New Roman" panose="02020603050405020304" pitchFamily="18" charset="0"/>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pPr>
                      <a:r>
                        <a:rPr lang="en-US" b="0" dirty="0">
                          <a:solidFill>
                            <a:srgbClr val="C00000"/>
                          </a:solidFill>
                          <a:latin typeface="Times New Roman" panose="02020603050405020304" pitchFamily="18" charset="0"/>
                          <a:cs typeface="Times New Roman" panose="02020603050405020304" pitchFamily="18" charset="0"/>
                        </a:rPr>
                        <a:t>SPECIFICATIONS</a:t>
                      </a:r>
                    </a:p>
                    <a:p>
                      <a:pPr algn="ctr"/>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xmlns="" val="10000"/>
                  </a:ext>
                </a:extLst>
              </a:tr>
              <a:tr h="1673424">
                <a:tc>
                  <a:txBody>
                    <a:bodyPr/>
                    <a:lstStyle/>
                    <a:p>
                      <a:pPr algn="l"/>
                      <a:endParaRPr lang="en-US" b="0" dirty="0"/>
                    </a:p>
                    <a:p>
                      <a:pPr algn="l"/>
                      <a:endParaRPr lang="en-US" b="0" dirty="0"/>
                    </a:p>
                    <a:p>
                      <a:pPr algn="l"/>
                      <a:r>
                        <a:rPr lang="en-US" b="0" dirty="0"/>
                        <a:t>          </a:t>
                      </a:r>
                    </a:p>
                    <a:p>
                      <a:pPr algn="l"/>
                      <a:r>
                        <a:rPr lang="en-US" b="0" dirty="0"/>
                        <a:t>            </a:t>
                      </a:r>
                      <a:r>
                        <a:rPr lang="en-US" b="0" dirty="0">
                          <a:latin typeface="Times New Roman" panose="02020603050405020304" pitchFamily="18" charset="0"/>
                          <a:cs typeface="Times New Roman" panose="02020603050405020304" pitchFamily="18" charset="0"/>
                        </a:rPr>
                        <a:t>HARDWARE</a:t>
                      </a:r>
                    </a:p>
                  </a:txBody>
                  <a:tcPr>
                    <a:solidFill>
                      <a:schemeClr val="accent6">
                        <a:lumMod val="20000"/>
                        <a:lumOff val="80000"/>
                      </a:schemeClr>
                    </a:solidFill>
                  </a:tcPr>
                </a:tc>
                <a:tc>
                  <a:txBody>
                    <a:bodyPr/>
                    <a:lstStyle/>
                    <a:p>
                      <a:pPr algn="ctr">
                        <a:lnSpc>
                          <a:spcPct val="200000"/>
                        </a:lnSpc>
                      </a:pPr>
                      <a:r>
                        <a:rPr lang="en-IN" b="0" dirty="0">
                          <a:latin typeface="Times New Roman" panose="02020603050405020304" pitchFamily="18" charset="0"/>
                          <a:cs typeface="Times New Roman" panose="02020603050405020304" pitchFamily="18" charset="0"/>
                        </a:rPr>
                        <a:t>Processor - Intel</a:t>
                      </a:r>
                      <a:r>
                        <a:rPr lang="en-IN" b="0" baseline="0" dirty="0">
                          <a:latin typeface="Times New Roman" panose="02020603050405020304" pitchFamily="18" charset="0"/>
                          <a:cs typeface="Times New Roman" panose="02020603050405020304" pitchFamily="18" charset="0"/>
                        </a:rPr>
                        <a:t> Core i5</a:t>
                      </a:r>
                      <a:endParaRPr lang="en-US" b="0" dirty="0">
                        <a:latin typeface="Times New Roman" panose="02020603050405020304" pitchFamily="18" charset="0"/>
                        <a:cs typeface="Times New Roman" panose="02020603050405020304" pitchFamily="18" charset="0"/>
                      </a:endParaRPr>
                    </a:p>
                    <a:p>
                      <a:pPr algn="ctr">
                        <a:lnSpc>
                          <a:spcPct val="200000"/>
                        </a:lnSpc>
                      </a:pPr>
                      <a:r>
                        <a:rPr lang="en-US" b="0" dirty="0">
                          <a:latin typeface="Times New Roman" panose="02020603050405020304" pitchFamily="18" charset="0"/>
                          <a:cs typeface="Times New Roman" panose="02020603050405020304" pitchFamily="18" charset="0"/>
                        </a:rPr>
                        <a:t>Memory(RAM)</a:t>
                      </a:r>
                      <a:r>
                        <a:rPr lang="en-US" b="0" baseline="0" dirty="0">
                          <a:latin typeface="Times New Roman" panose="02020603050405020304" pitchFamily="18" charset="0"/>
                          <a:cs typeface="Times New Roman" panose="02020603050405020304" pitchFamily="18" charset="0"/>
                        </a:rPr>
                        <a:t> - 8 GB</a:t>
                      </a:r>
                      <a:endParaRPr lang="en-US" b="0" dirty="0">
                        <a:latin typeface="Times New Roman" panose="02020603050405020304" pitchFamily="18" charset="0"/>
                        <a:cs typeface="Times New Roman" panose="02020603050405020304" pitchFamily="18" charset="0"/>
                      </a:endParaRPr>
                    </a:p>
                    <a:p>
                      <a:pPr algn="ctr">
                        <a:lnSpc>
                          <a:spcPct val="200000"/>
                        </a:lnSpc>
                      </a:pPr>
                      <a:r>
                        <a:rPr lang="en-US" b="0" dirty="0">
                          <a:latin typeface="Times New Roman" panose="02020603050405020304" pitchFamily="18" charset="0"/>
                          <a:cs typeface="Times New Roman" panose="02020603050405020304" pitchFamily="18" charset="0"/>
                        </a:rPr>
                        <a:t>Storage</a:t>
                      </a:r>
                      <a:r>
                        <a:rPr lang="en-US" b="0" baseline="0" dirty="0">
                          <a:latin typeface="Times New Roman" panose="02020603050405020304" pitchFamily="18" charset="0"/>
                          <a:cs typeface="Times New Roman" panose="02020603050405020304" pitchFamily="18" charset="0"/>
                        </a:rPr>
                        <a:t> – 1</a:t>
                      </a:r>
                      <a:r>
                        <a:rPr lang="en-US" b="0" dirty="0">
                          <a:latin typeface="Times New Roman" panose="02020603050405020304" pitchFamily="18" charset="0"/>
                          <a:cs typeface="Times New Roman" panose="02020603050405020304" pitchFamily="18" charset="0"/>
                        </a:rPr>
                        <a:t> TB</a:t>
                      </a:r>
                    </a:p>
                  </a:txBody>
                  <a:tcPr>
                    <a:solidFill>
                      <a:schemeClr val="accent6">
                        <a:lumMod val="20000"/>
                        <a:lumOff val="80000"/>
                      </a:schemeClr>
                    </a:solidFill>
                  </a:tcPr>
                </a:tc>
                <a:extLst>
                  <a:ext uri="{0D108BD9-81ED-4DB2-BD59-A6C34878D82A}">
                    <a16:rowId xmlns:a16="http://schemas.microsoft.com/office/drawing/2014/main" xmlns="" val="10001"/>
                  </a:ext>
                </a:extLst>
              </a:tr>
              <a:tr h="1467408">
                <a:tc>
                  <a:txBody>
                    <a:bodyPr/>
                    <a:lstStyle/>
                    <a:p>
                      <a:pPr algn="l"/>
                      <a:r>
                        <a:rPr lang="en-US" b="0" dirty="0">
                          <a:latin typeface="Times New Roman" panose="02020603050405020304" pitchFamily="18" charset="0"/>
                          <a:cs typeface="Times New Roman" panose="02020603050405020304" pitchFamily="18" charset="0"/>
                        </a:rPr>
                        <a:t>             </a:t>
                      </a:r>
                    </a:p>
                    <a:p>
                      <a:pPr algn="l"/>
                      <a:r>
                        <a:rPr lang="en-US" b="0" dirty="0">
                          <a:latin typeface="Times New Roman" panose="02020603050405020304" pitchFamily="18" charset="0"/>
                          <a:cs typeface="Times New Roman" panose="02020603050405020304" pitchFamily="18" charset="0"/>
                        </a:rPr>
                        <a:t>            SOFTWARE </a:t>
                      </a:r>
                    </a:p>
                  </a:txBody>
                  <a:tcPr>
                    <a:solidFill>
                      <a:schemeClr val="accent6">
                        <a:lumMod val="20000"/>
                        <a:lumOff val="80000"/>
                      </a:schemeClr>
                    </a:solidFill>
                  </a:tcPr>
                </a:tc>
                <a:tc>
                  <a:txBody>
                    <a:bodyPr/>
                    <a:lstStyle/>
                    <a:p>
                      <a:pPr algn="ctr"/>
                      <a:r>
                        <a:rPr lang="en-IN" b="0" dirty="0">
                          <a:latin typeface="Times New Roman" panose="02020603050405020304" pitchFamily="18" charset="0"/>
                          <a:cs typeface="Times New Roman" panose="02020603050405020304" pitchFamily="18" charset="0"/>
                        </a:rPr>
                        <a:t>Python</a:t>
                      </a:r>
                    </a:p>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OS - Windows</a:t>
                      </a:r>
                      <a:r>
                        <a:rPr lang="en-IN" b="0" baseline="0" dirty="0">
                          <a:latin typeface="Times New Roman" panose="02020603050405020304" pitchFamily="18" charset="0"/>
                          <a:cs typeface="Times New Roman" panose="02020603050405020304" pitchFamily="18" charset="0"/>
                        </a:rPr>
                        <a:t> 10</a:t>
                      </a:r>
                    </a:p>
                    <a:p>
                      <a:pPr algn="ctr"/>
                      <a:endParaRPr lang="en-IN" b="0" baseline="0" dirty="0">
                        <a:latin typeface="Times New Roman" panose="02020603050405020304" pitchFamily="18" charset="0"/>
                        <a:cs typeface="Times New Roman" panose="02020603050405020304" pitchFamily="18" charset="0"/>
                      </a:endParaRPr>
                    </a:p>
                    <a:p>
                      <a:pPr algn="ctr"/>
                      <a:r>
                        <a:rPr lang="en-IN" b="0" baseline="0" dirty="0">
                          <a:latin typeface="Times New Roman" panose="02020603050405020304" pitchFamily="18" charset="0"/>
                          <a:cs typeface="Times New Roman" panose="02020603050405020304" pitchFamily="18" charset="0"/>
                        </a:rPr>
                        <a:t>Anaconda-Jupyter notebook</a:t>
                      </a:r>
                    </a:p>
                    <a:p>
                      <a:pPr algn="ctr"/>
                      <a:endParaRPr lang="en-US" b="0" dirty="0"/>
                    </a:p>
                  </a:txBody>
                  <a:tcP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0" y="0"/>
            <a:ext cx="9156699" cy="6857999"/>
          </a:xfrm>
          <a:prstGeom prst="rect">
            <a:avLst/>
          </a:prstGeom>
        </p:spPr>
      </p:pic>
      <p:sp>
        <p:nvSpPr>
          <p:cNvPr id="5" name="object 5"/>
          <p:cNvSpPr txBox="1">
            <a:spLocks noGrp="1"/>
          </p:cNvSpPr>
          <p:nvPr>
            <p:ph type="title"/>
          </p:nvPr>
        </p:nvSpPr>
        <p:spPr>
          <a:xfrm>
            <a:off x="3200400" y="304800"/>
            <a:ext cx="3352799" cy="505267"/>
          </a:xfrm>
          <a:prstGeom prst="rect">
            <a:avLst/>
          </a:prstGeom>
        </p:spPr>
        <p:txBody>
          <a:bodyPr vert="horz" wrap="square" lIns="0" tIns="12700" rIns="0" bIns="0" rtlCol="0">
            <a:spAutoFit/>
          </a:bodyPr>
          <a:lstStyle/>
          <a:p>
            <a:pPr marL="12700">
              <a:lnSpc>
                <a:spcPct val="100000"/>
              </a:lnSpc>
              <a:spcBef>
                <a:spcPts val="100"/>
              </a:spcBef>
            </a:pPr>
            <a:r>
              <a:rPr sz="3200" b="0" spc="-160" dirty="0">
                <a:solidFill>
                  <a:schemeClr val="tx2">
                    <a:lumMod val="50000"/>
                  </a:schemeClr>
                </a:solidFill>
                <a:latin typeface="Times New Roman"/>
                <a:cs typeface="Times New Roman"/>
              </a:rPr>
              <a:t>T</a:t>
            </a:r>
            <a:r>
              <a:rPr lang="en-US" sz="3200" b="0" spc="-5" dirty="0">
                <a:solidFill>
                  <a:schemeClr val="tx2">
                    <a:lumMod val="50000"/>
                  </a:schemeClr>
                </a:solidFill>
              </a:rPr>
              <a:t>IMELINE</a:t>
            </a:r>
            <a:endParaRPr sz="3200" dirty="0">
              <a:solidFill>
                <a:schemeClr val="tx2">
                  <a:lumMod val="50000"/>
                </a:schemeClr>
              </a:solidFill>
              <a:latin typeface="Times New Roman"/>
              <a:cs typeface="Times New Roman"/>
            </a:endParaRPr>
          </a:p>
        </p:txBody>
      </p:sp>
      <p:graphicFrame>
        <p:nvGraphicFramePr>
          <p:cNvPr id="7" name="Table 7">
            <a:extLst>
              <a:ext uri="{FF2B5EF4-FFF2-40B4-BE49-F238E27FC236}">
                <a16:creationId xmlns:a16="http://schemas.microsoft.com/office/drawing/2014/main" xmlns="" id="{A310F746-30F3-4F5E-B286-DC3CF2407672}"/>
              </a:ext>
            </a:extLst>
          </p:cNvPr>
          <p:cNvGraphicFramePr>
            <a:graphicFrameLocks noGrp="1"/>
          </p:cNvGraphicFramePr>
          <p:nvPr>
            <p:extLst>
              <p:ext uri="{D42A27DB-BD31-4B8C-83A1-F6EECF244321}">
                <p14:modId xmlns:p14="http://schemas.microsoft.com/office/powerpoint/2010/main" val="227878695"/>
              </p:ext>
            </p:extLst>
          </p:nvPr>
        </p:nvGraphicFramePr>
        <p:xfrm>
          <a:off x="640080" y="1737360"/>
          <a:ext cx="8040470" cy="3825240"/>
        </p:xfrm>
        <a:graphic>
          <a:graphicData uri="http://schemas.openxmlformats.org/drawingml/2006/table">
            <a:tbl>
              <a:tblPr firstRow="1" bandRow="1"/>
              <a:tblGrid>
                <a:gridCol w="3398520">
                  <a:extLst>
                    <a:ext uri="{9D8B030D-6E8A-4147-A177-3AD203B41FA5}">
                      <a16:colId xmlns:a16="http://schemas.microsoft.com/office/drawing/2014/main" xmlns="" val="2783345776"/>
                    </a:ext>
                  </a:extLst>
                </a:gridCol>
                <a:gridCol w="4641950">
                  <a:extLst>
                    <a:ext uri="{9D8B030D-6E8A-4147-A177-3AD203B41FA5}">
                      <a16:colId xmlns:a16="http://schemas.microsoft.com/office/drawing/2014/main" xmlns="" val="819678312"/>
                    </a:ext>
                  </a:extLst>
                </a:gridCol>
              </a:tblGrid>
              <a:tr h="991747">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0</a:t>
                      </a:r>
                      <a:endParaRPr lang="en-IN" b="1" dirty="0">
                        <a:latin typeface="Times New Roman" panose="02020603050405020304" pitchFamily="18" charset="0"/>
                        <a:cs typeface="Times New Roman" panose="02020603050405020304" pitchFamily="18" charset="0"/>
                      </a:endParaRPr>
                    </a:p>
                  </a:txBody>
                  <a:tcPr/>
                </a:tc>
                <a:tc>
                  <a:txBody>
                    <a:bodyPr/>
                    <a:lstStyle/>
                    <a:p>
                      <a:pPr marL="457200" indent="0" algn="l">
                        <a:lnSpc>
                          <a:spcPct val="150000"/>
                        </a:lnSpc>
                        <a:spcAft>
                          <a:spcPts val="0"/>
                        </a:spcAft>
                        <a:buFont typeface="Wingdings" panose="05000000000000000000" pitchFamily="2" charset="2"/>
                        <a:buNone/>
                      </a:pPr>
                      <a:r>
                        <a:rPr lang="en-US" sz="1800" dirty="0">
                          <a:latin typeface="Times New Roman" panose="02020603050405020304" pitchFamily="18" charset="0"/>
                          <a:ea typeface="Calibri"/>
                          <a:cs typeface="Times New Roman" panose="02020603050405020304" pitchFamily="18" charset="0"/>
                        </a:rPr>
                        <a:t>Abstract</a:t>
                      </a:r>
                    </a:p>
                    <a:p>
                      <a:pPr marL="457200" indent="0" algn="l">
                        <a:lnSpc>
                          <a:spcPct val="150000"/>
                        </a:lnSpc>
                        <a:spcAft>
                          <a:spcPts val="0"/>
                        </a:spcAft>
                        <a:buFont typeface="Wingdings" panose="05000000000000000000" pitchFamily="2" charset="2"/>
                        <a:buNone/>
                      </a:pPr>
                      <a:r>
                        <a:rPr lang="en-US" sz="1800" dirty="0">
                          <a:latin typeface="Times New Roman" panose="02020603050405020304" pitchFamily="18" charset="0"/>
                          <a:ea typeface="Calibri"/>
                          <a:cs typeface="Times New Roman" panose="02020603050405020304" pitchFamily="18" charset="0"/>
                        </a:rPr>
                        <a:t>Base Papers and References</a:t>
                      </a:r>
                    </a:p>
                  </a:txBody>
                  <a:tcPr/>
                </a:tc>
                <a:extLst>
                  <a:ext uri="{0D108BD9-81ED-4DB2-BD59-A6C34878D82A}">
                    <a16:rowId xmlns:a16="http://schemas.microsoft.com/office/drawing/2014/main" xmlns="" val="43876560"/>
                  </a:ext>
                </a:extLst>
              </a:tr>
              <a:tr h="913324">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1</a:t>
                      </a:r>
                      <a:endParaRPr lang="en-IN" b="1" dirty="0">
                        <a:latin typeface="Times New Roman" panose="02020603050405020304" pitchFamily="18" charset="0"/>
                        <a:cs typeface="Times New Roman" panose="02020603050405020304" pitchFamily="18" charset="0"/>
                      </a:endParaRPr>
                    </a:p>
                  </a:txBody>
                  <a:tcPr/>
                </a:tc>
                <a:tc>
                  <a:txBody>
                    <a:bodyPr/>
                    <a:lstStyle/>
                    <a:p>
                      <a:pPr marL="160655" marR="0" lvl="0" indent="0" algn="l" defTabSz="914400" eaLnBrk="1" fontAlgn="auto" latinLnBrk="0" hangingPunct="1">
                        <a:lnSpc>
                          <a:spcPct val="100000"/>
                        </a:lnSpc>
                        <a:spcBef>
                          <a:spcPts val="595"/>
                        </a:spcBef>
                        <a:spcAft>
                          <a:spcPts val="0"/>
                        </a:spcAft>
                        <a:buClrTx/>
                        <a:buSzTx/>
                        <a:buFont typeface="Wingdings" panose="05000000000000000000" pitchFamily="2" charset="2"/>
                        <a:buNone/>
                        <a:tabLst>
                          <a:tab pos="542290" algn="l"/>
                          <a:tab pos="542925" algn="l"/>
                        </a:tabLst>
                        <a:defRPr/>
                      </a:pPr>
                      <a:r>
                        <a:rPr lang="en-US" sz="1800" dirty="0">
                          <a:latin typeface="Times New Roman" panose="02020603050405020304" pitchFamily="18" charset="0"/>
                          <a:ea typeface="Calibri"/>
                          <a:cs typeface="Times New Roman" panose="02020603050405020304" pitchFamily="18" charset="0"/>
                        </a:rPr>
                        <a:t>     Requirements &amp; Specifications</a:t>
                      </a:r>
                    </a:p>
                    <a:p>
                      <a:pPr marL="160655" marR="0" lvl="0" indent="0" algn="l" defTabSz="914400" eaLnBrk="1" fontAlgn="auto" latinLnBrk="0" hangingPunct="1">
                        <a:lnSpc>
                          <a:spcPct val="100000"/>
                        </a:lnSpc>
                        <a:spcBef>
                          <a:spcPts val="595"/>
                        </a:spcBef>
                        <a:spcAft>
                          <a:spcPts val="0"/>
                        </a:spcAft>
                        <a:buClrTx/>
                        <a:buSzTx/>
                        <a:buFont typeface="Wingdings" panose="05000000000000000000" pitchFamily="2" charset="2"/>
                        <a:buNone/>
                        <a:tabLst>
                          <a:tab pos="542290" algn="l"/>
                          <a:tab pos="542925" algn="l"/>
                        </a:tabLst>
                        <a:defRPr/>
                      </a:pPr>
                      <a:r>
                        <a:rPr lang="en-US" sz="1800" dirty="0">
                          <a:latin typeface="Times New Roman" panose="02020603050405020304" pitchFamily="18" charset="0"/>
                          <a:ea typeface="Calibri"/>
                          <a:cs typeface="Times New Roman" panose="02020603050405020304" pitchFamily="18" charset="0"/>
                        </a:rPr>
                        <a:t>     Architecture</a:t>
                      </a:r>
                    </a:p>
                  </a:txBody>
                  <a:tcPr/>
                </a:tc>
                <a:extLst>
                  <a:ext uri="{0D108BD9-81ED-4DB2-BD59-A6C34878D82A}">
                    <a16:rowId xmlns:a16="http://schemas.microsoft.com/office/drawing/2014/main" xmlns="" val="3060740259"/>
                  </a:ext>
                </a:extLst>
              </a:tr>
              <a:tr h="999780">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2</a:t>
                      </a:r>
                      <a:endParaRPr lang="en-IN" b="1" dirty="0">
                        <a:latin typeface="Times New Roman" panose="02020603050405020304" pitchFamily="18" charset="0"/>
                        <a:cs typeface="Times New Roman" panose="02020603050405020304" pitchFamily="18" charset="0"/>
                      </a:endParaRPr>
                    </a:p>
                  </a:txBody>
                  <a:tcPr/>
                </a:tc>
                <a:tc>
                  <a:txBody>
                    <a:bodyPr/>
                    <a:lstStyle/>
                    <a:p>
                      <a:pPr marL="457200" indent="0" algn="l">
                        <a:lnSpc>
                          <a:spcPct val="150000"/>
                        </a:lnSpc>
                        <a:spcAft>
                          <a:spcPts val="0"/>
                        </a:spcAft>
                        <a:buFont typeface="Wingdings" panose="05000000000000000000" pitchFamily="2" charset="2"/>
                        <a:buNone/>
                      </a:pPr>
                      <a:r>
                        <a:rPr lang="en-US" sz="1800" dirty="0">
                          <a:latin typeface="Times New Roman" panose="02020603050405020304" pitchFamily="18" charset="0"/>
                          <a:ea typeface="Calibri"/>
                          <a:cs typeface="Times New Roman" panose="02020603050405020304" pitchFamily="18" charset="0"/>
                        </a:rPr>
                        <a:t>Apply</a:t>
                      </a:r>
                      <a:r>
                        <a:rPr lang="en-US" sz="1800" baseline="0" dirty="0">
                          <a:latin typeface="Times New Roman" panose="02020603050405020304" pitchFamily="18" charset="0"/>
                          <a:ea typeface="Calibri"/>
                          <a:cs typeface="Times New Roman" panose="02020603050405020304" pitchFamily="18" charset="0"/>
                        </a:rPr>
                        <a:t> YOLOv3 Algorithm and</a:t>
                      </a:r>
                    </a:p>
                    <a:p>
                      <a:pPr marL="457200" indent="0" algn="l">
                        <a:lnSpc>
                          <a:spcPct val="150000"/>
                        </a:lnSpc>
                        <a:spcAft>
                          <a:spcPts val="0"/>
                        </a:spcAft>
                        <a:buFont typeface="Wingdings" panose="05000000000000000000" pitchFamily="2" charset="2"/>
                        <a:buNone/>
                      </a:pPr>
                      <a:r>
                        <a:rPr lang="en-US" sz="1800" baseline="0" dirty="0">
                          <a:latin typeface="Times New Roman" panose="02020603050405020304" pitchFamily="18" charset="0"/>
                          <a:ea typeface="Calibri"/>
                          <a:cs typeface="Times New Roman" panose="02020603050405020304" pitchFamily="18" charset="0"/>
                        </a:rPr>
                        <a:t>DNN Algorithm</a:t>
                      </a:r>
                      <a:endParaRPr lang="en-US" sz="1800" dirty="0">
                        <a:latin typeface="Times New Roman" panose="02020603050405020304" pitchFamily="18" charset="0"/>
                        <a:ea typeface="Calibri"/>
                        <a:cs typeface="Times New Roman" panose="02020603050405020304" pitchFamily="18" charset="0"/>
                      </a:endParaRPr>
                    </a:p>
                  </a:txBody>
                  <a:tcPr/>
                </a:tc>
                <a:extLst>
                  <a:ext uri="{0D108BD9-81ED-4DB2-BD59-A6C34878D82A}">
                    <a16:rowId xmlns:a16="http://schemas.microsoft.com/office/drawing/2014/main" xmlns="" val="911125753"/>
                  </a:ext>
                </a:extLst>
              </a:tr>
              <a:tr h="920389">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3</a:t>
                      </a:r>
                      <a:endParaRPr lang="en-IN" b="1"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IN" dirty="0">
                          <a:latin typeface="+mn-lt"/>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Complete Implementation</a:t>
                      </a:r>
                    </a:p>
                    <a:p>
                      <a:pPr algn="l">
                        <a:lnSpc>
                          <a:spcPct val="150000"/>
                        </a:lnSpc>
                      </a:pPr>
                      <a:r>
                        <a:rPr lang="en-IN" dirty="0">
                          <a:latin typeface="Times New Roman" panose="02020603050405020304" pitchFamily="18" charset="0"/>
                          <a:cs typeface="Times New Roman" panose="02020603050405020304" pitchFamily="18" charset="0"/>
                        </a:rPr>
                        <a:t>        Results and Discussions</a:t>
                      </a:r>
                    </a:p>
                  </a:txBody>
                  <a:tcPr/>
                </a:tc>
                <a:extLst>
                  <a:ext uri="{0D108BD9-81ED-4DB2-BD59-A6C34878D82A}">
                    <a16:rowId xmlns:a16="http://schemas.microsoft.com/office/drawing/2014/main" xmlns="" val="2654196088"/>
                  </a:ext>
                </a:extLst>
              </a:tr>
            </a:tbl>
          </a:graphicData>
        </a:graphic>
      </p:graphicFrame>
    </p:spTree>
    <p:extLst>
      <p:ext uri="{BB962C8B-B14F-4D97-AF65-F5344CB8AC3E}">
        <p14:creationId xmlns:p14="http://schemas.microsoft.com/office/powerpoint/2010/main" val="166021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15240" y="0"/>
            <a:ext cx="9156699" cy="6857999"/>
          </a:xfrm>
          <a:prstGeom prst="rect">
            <a:avLst/>
          </a:prstGeom>
        </p:spPr>
      </p:pic>
      <p:sp>
        <p:nvSpPr>
          <p:cNvPr id="6" name="object 6"/>
          <p:cNvSpPr txBox="1">
            <a:spLocks noGrp="1"/>
          </p:cNvSpPr>
          <p:nvPr>
            <p:ph type="title"/>
          </p:nvPr>
        </p:nvSpPr>
        <p:spPr>
          <a:xfrm>
            <a:off x="2375195" y="194407"/>
            <a:ext cx="4038600" cy="505267"/>
          </a:xfrm>
          <a:prstGeom prst="rect">
            <a:avLst/>
          </a:prstGeom>
        </p:spPr>
        <p:txBody>
          <a:bodyPr vert="horz" wrap="square" lIns="0" tIns="12700" rIns="0" bIns="0" rtlCol="0">
            <a:spAutoFit/>
          </a:bodyPr>
          <a:lstStyle/>
          <a:p>
            <a:pPr marL="12700">
              <a:lnSpc>
                <a:spcPct val="100000"/>
              </a:lnSpc>
              <a:spcBef>
                <a:spcPts val="100"/>
              </a:spcBef>
            </a:pPr>
            <a:r>
              <a:rPr sz="3200" b="0" spc="-5" dirty="0">
                <a:solidFill>
                  <a:schemeClr val="tx2">
                    <a:lumMod val="50000"/>
                  </a:schemeClr>
                </a:solidFill>
                <a:latin typeface="Times New Roman"/>
                <a:cs typeface="Times New Roman"/>
              </a:rPr>
              <a:t>R</a:t>
            </a:r>
            <a:r>
              <a:rPr lang="en-US" sz="3200" b="0" spc="-5" dirty="0">
                <a:solidFill>
                  <a:schemeClr val="tx2">
                    <a:lumMod val="50000"/>
                  </a:schemeClr>
                </a:solidFill>
                <a:latin typeface="Times New Roman"/>
                <a:cs typeface="Times New Roman"/>
              </a:rPr>
              <a:t>EFERENCES</a:t>
            </a:r>
            <a:endParaRPr sz="3200" dirty="0">
              <a:solidFill>
                <a:schemeClr val="tx2">
                  <a:lumMod val="50000"/>
                </a:schemeClr>
              </a:solidFill>
              <a:latin typeface="Times New Roman"/>
              <a:cs typeface="Times New Roman"/>
            </a:endParaRPr>
          </a:p>
        </p:txBody>
      </p:sp>
      <p:sp>
        <p:nvSpPr>
          <p:cNvPr id="7" name="object 7"/>
          <p:cNvSpPr txBox="1"/>
          <p:nvPr/>
        </p:nvSpPr>
        <p:spPr>
          <a:xfrm>
            <a:off x="873103" y="1236611"/>
            <a:ext cx="7042784" cy="3398366"/>
          </a:xfrm>
          <a:prstGeom prst="rect">
            <a:avLst/>
          </a:prstGeom>
        </p:spPr>
        <p:txBody>
          <a:bodyPr vert="horz" wrap="square" lIns="0" tIns="12700" rIns="0" bIns="0" rtlCol="0">
            <a:spAutoFit/>
          </a:bodyPr>
          <a:lstStyle/>
          <a:p>
            <a:pPr algn="just">
              <a:buNone/>
            </a:pPr>
            <a:r>
              <a:rPr lang="en-US" sz="1600" dirty="0"/>
              <a:t>[</a:t>
            </a:r>
            <a:r>
              <a:rPr lang="en-US" sz="2000" dirty="0"/>
              <a:t>1] </a:t>
            </a:r>
            <a:r>
              <a:rPr lang="en-US" sz="2000" dirty="0">
                <a:latin typeface="Times New Roman" panose="02020603050405020304" pitchFamily="18" charset="0"/>
                <a:cs typeface="Times New Roman" panose="02020603050405020304" pitchFamily="18" charset="0"/>
              </a:rPr>
              <a:t>Base paper</a:t>
            </a:r>
          </a:p>
          <a:p>
            <a:pPr algn="just">
              <a:buNone/>
            </a:pPr>
            <a:endParaRPr lang="en-US" sz="2000" dirty="0"/>
          </a:p>
          <a:p>
            <a:pPr algn="just"/>
            <a:r>
              <a:rPr lang="en-US" sz="2000" b="1" dirty="0">
                <a:solidFill>
                  <a:schemeClr val="tx2">
                    <a:lumMod val="60000"/>
                    <a:lumOff val="40000"/>
                  </a:schemeClr>
                </a:solidFill>
                <a:latin typeface="Times New Roman" pitchFamily="18" charset="0"/>
                <a:cs typeface="Times New Roman" pitchFamily="18" charset="0"/>
                <a:hlinkClick r:id="rId4">
                  <a:extLst>
                    <a:ext uri="{A12FA001-AC4F-418D-AE19-62706E023703}">
                      <ahyp:hlinkClr xmlns:ahyp="http://schemas.microsoft.com/office/drawing/2018/hyperlinkcolor" xmlns="" val="tx"/>
                    </a:ext>
                  </a:extLst>
                </a:hlinkClick>
              </a:rPr>
              <a:t>https://ieeexplore.ieee.org/document/9204934</a:t>
            </a:r>
            <a:endParaRPr lang="en-US" sz="2000" b="1" dirty="0">
              <a:solidFill>
                <a:schemeClr val="tx2">
                  <a:lumMod val="60000"/>
                  <a:lumOff val="40000"/>
                </a:schemeClr>
              </a:solidFill>
              <a:latin typeface="Times New Roman" pitchFamily="18" charset="0"/>
              <a:cs typeface="Times New Roman" pitchFamily="18" charset="0"/>
            </a:endParaRPr>
          </a:p>
          <a:p>
            <a:pPr algn="just">
              <a:buNone/>
            </a:pPr>
            <a:endParaRPr lang="en-US" sz="2000" dirty="0"/>
          </a:p>
          <a:p>
            <a:pPr algn="just">
              <a:buNone/>
            </a:pPr>
            <a:r>
              <a:rPr lang="en-US" sz="2000" dirty="0"/>
              <a:t>[2] </a:t>
            </a:r>
            <a:r>
              <a:rPr lang="en-US" sz="2000" dirty="0">
                <a:latin typeface="Times New Roman" panose="02020603050405020304" pitchFamily="18" charset="0"/>
                <a:cs typeface="Times New Roman" panose="02020603050405020304" pitchFamily="18" charset="0"/>
              </a:rPr>
              <a:t>Reference papers</a:t>
            </a:r>
          </a:p>
          <a:p>
            <a:pPr algn="just">
              <a:buNone/>
            </a:pPr>
            <a:endParaRPr lang="en-US" sz="2000" dirty="0"/>
          </a:p>
          <a:p>
            <a:pPr algn="just">
              <a:buNone/>
            </a:pPr>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https://www.irjet.net/archives/V7/i6/IRJET-V7I6422.pdf</a:t>
            </a:r>
            <a:endParaRPr lang="en-US"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a:buNone/>
            </a:pPr>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https://link.springer.com/article/10.1007/s11554-021-01070-6</a:t>
            </a:r>
            <a:endParaRPr lang="en-US"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a:buNone/>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a:buNone/>
            </a:pPr>
            <a:endParaRPr lang="en-US" sz="2000" dirty="0"/>
          </a:p>
          <a:p>
            <a:pPr algn="just">
              <a:buNone/>
            </a:pPr>
            <a:r>
              <a:rPr lang="en-US" sz="2000" dirty="0"/>
              <a:t>      </a:t>
            </a:r>
            <a:endParaRPr sz="200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461</Words>
  <Application>Microsoft Office PowerPoint</Application>
  <PresentationFormat>On-screen Show (4:3)</PresentationFormat>
  <Paragraphs>199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Department of Computer Science &amp; Engineering</vt:lpstr>
      <vt:lpstr>ABSTRACT</vt:lpstr>
      <vt:lpstr>DATASET</vt:lpstr>
      <vt:lpstr>ARCHITECTURE</vt:lpstr>
      <vt:lpstr>TECHNOLOGY STACK</vt:lpstr>
      <vt:lpstr>SYSTEM SOFTWARE</vt:lpstr>
      <vt:lpstr>TIMELINE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Ultimate</dc:creator>
  <cp:lastModifiedBy>HP</cp:lastModifiedBy>
  <cp:revision>36</cp:revision>
  <dcterms:created xsi:type="dcterms:W3CDTF">2021-04-20T14:50:05Z</dcterms:created>
  <dcterms:modified xsi:type="dcterms:W3CDTF">2021-05-18T14:12:13Z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