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4" r:id="rId4"/>
    <p:sldId id="275" r:id="rId5"/>
    <p:sldId id="276"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129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Analyzing Music Trends and Recommendations</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a:t>
            </a:r>
            <a:r>
              <a:rPr lang="en-US" sz="2000" b="1">
                <a:latin typeface="Times New Roman" pitchFamily="18" charset="0"/>
                <a:ea typeface="+mj-ea"/>
                <a:cs typeface="Times New Roman" pitchFamily="18" charset="0"/>
              </a:rPr>
              <a:t>: 19 </a:t>
            </a:r>
            <a:r>
              <a:rPr lang="en-US" sz="2000" b="1" dirty="0">
                <a:latin typeface="Times New Roman" pitchFamily="18" charset="0"/>
                <a:ea typeface="+mj-ea"/>
                <a:cs typeface="Times New Roman" pitchFamily="18" charset="0"/>
              </a:rPr>
              <a:t>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convolutional recurrent neural network (CRNN) for feature extraction and similarity distance to look similarity between features.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282" y="156383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4" y="1223036"/>
            <a:ext cx="8579091" cy="4231928"/>
          </a:xfrm>
          <a:prstGeom prst="rect">
            <a:avLst/>
          </a:prstGeom>
          <a:noFill/>
        </p:spPr>
        <p:txBody>
          <a:bodyPr wrap="square">
            <a:spAutoFit/>
          </a:bodyPr>
          <a:lstStyle/>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Datasets : </a:t>
            </a:r>
            <a:r>
              <a:rPr lang="en-IN" sz="1900" b="0" i="0" dirty="0" err="1">
                <a:solidFill>
                  <a:srgbClr val="000000"/>
                </a:solidFill>
                <a:effectLst/>
                <a:latin typeface="Times New Roman" panose="02020603050405020304" pitchFamily="18" charset="0"/>
                <a:cs typeface="Times New Roman" panose="02020603050405020304" pitchFamily="18" charset="0"/>
              </a:rPr>
              <a:t>audioscrobbler</a:t>
            </a: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artist_data.txt</a:t>
            </a:r>
          </a:p>
          <a:p>
            <a:pPr marL="28575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original data file user_artist_data.txt contained about </a:t>
            </a:r>
            <a:r>
              <a:rPr lang="en-US" sz="19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23620"/>
            <a:ext cx="7334250" cy="1569660"/>
          </a:xfrm>
          <a:prstGeom prst="rect">
            <a:avLst/>
          </a:prstGeom>
          <a:noFill/>
        </p:spPr>
        <p:txBody>
          <a:bodyPr wrap="square" rtlCol="0" anchor="ctr">
            <a:spAutoFit/>
          </a:bodyPr>
          <a:lstStyle/>
          <a:p>
            <a:pPr marL="285750" indent="-285750">
              <a:buFont typeface="Arial" panose="020B0604020202020204" pitchFamily="34" charset="0"/>
              <a:buChar char="•"/>
            </a:pPr>
            <a:r>
              <a:rPr lang="en-IN" sz="2000" b="0" i="0" strike="noStrike" dirty="0">
                <a:effectLst/>
                <a:latin typeface="Times New Roman" panose="02020603050405020304" pitchFamily="18" charset="0"/>
                <a:cs typeface="Times New Roman" panose="02020603050405020304" pitchFamily="18" charset="0"/>
              </a:rPr>
              <a:t>Python 3.6</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Google Collaboratory</a:t>
            </a:r>
          </a:p>
          <a:p>
            <a:pPr marL="285750" indent="-285750">
              <a:buFont typeface="Arial" panose="020B0604020202020204" pitchFamily="34" charset="0"/>
              <a:buChar char="•"/>
            </a:pPr>
            <a:r>
              <a:rPr lang="en-IN" sz="2000"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1832</TotalTime>
  <Words>461</Words>
  <Application>Microsoft Office PowerPoint</Application>
  <PresentationFormat>On-screen Show (4:3)</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Harshini Nandi Intern21</cp:lastModifiedBy>
  <cp:revision>209</cp:revision>
  <dcterms:created xsi:type="dcterms:W3CDTF">2020-08-08T03:55:20Z</dcterms:created>
  <dcterms:modified xsi:type="dcterms:W3CDTF">2021-05-31T04:43:05Z</dcterms:modified>
</cp:coreProperties>
</file>