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77" r:id="rId4"/>
    <p:sldId id="274" r:id="rId5"/>
    <p:sldId id="276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9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1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3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COLLEGE ACTIVITY TRACKER FOR NBA AND NAAC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09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AFREEN BEGUM : 17WH1A0596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SANIA THAHASEEN : 17WH1A0598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NIHARIKA REDDY. VR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18WH8A0501 					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    			 Internal Guide: Mr. K.NARESH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				    			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Designation: Assistant Professor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 INTRODUCTION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3245" y="1173192"/>
            <a:ext cx="108520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</a:p>
          <a:p>
            <a:pPr algn="just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algn="just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algn="just">
              <a:defRPr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TYPE</a:t>
            </a:r>
          </a:p>
          <a:p>
            <a:pPr algn="just"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Existing System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Right now all colleges are using Google drive to manage the data. There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 no centralised data system with which problems like data duplication, rework, missing of data are arising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algn="just">
              <a:defRPr/>
            </a:pPr>
            <a:r>
              <a:rPr lang="en-IN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College Activity Tracker For NBA and NAAC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application that will aid users in uploading their documents and intimating each activity that they perform in and out of the college with certifications as the proof. This is a centralized system which keeps in track of students and faculty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activities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previews the data student wise, faculty wise, section wise, department wise, event wise, duration wise. It is mainly used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the data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weekly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report, NBA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NAAC,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NIRF and all other accreditations.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Complexity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File uploading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anaging the files and huge 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5669" y="2812475"/>
            <a:ext cx="8950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234" y="948906"/>
            <a:ext cx="6999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SYSTEM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SPECIFICATIONS</a:t>
            </a: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t"/>
            <a:endParaRPr lang="en-US" dirty="0" smtClean="0"/>
          </a:p>
          <a:p>
            <a:pPr fontAlgn="t"/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21766" y="1906438"/>
          <a:ext cx="809828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144"/>
                <a:gridCol w="4049144"/>
              </a:tblGrid>
              <a:tr h="5989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SPECIFICATIONS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882365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HARDWARE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Processor - Intel</a:t>
                      </a:r>
                      <a:r>
                        <a:rPr lang="en-IN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Core i5</a:t>
                      </a:r>
                      <a:endParaRPr lang="en-US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Memory(RAM)</a:t>
                      </a:r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- 8 GB</a:t>
                      </a:r>
                      <a:endParaRPr lang="en-US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Storage</a:t>
                      </a:r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I TB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55621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</a:t>
                      </a:r>
                      <a:r>
                        <a:rPr lang="en-IN" dirty="0" smtClean="0"/>
                        <a:t>TOOLS</a:t>
                      </a:r>
                      <a:r>
                        <a:rPr lang="en-IN" baseline="0" dirty="0" smtClean="0"/>
                        <a:t> AND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JAVA</a:t>
                      </a: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JDBC, JSP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HTML,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CSS</a:t>
                      </a:r>
                    </a:p>
                    <a:p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</a:p>
                    <a:p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Apache Tomcat Server.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373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PROJECT PLAN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043796" y="1043795"/>
          <a:ext cx="9877245" cy="5333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415"/>
                <a:gridCol w="3292415"/>
                <a:gridCol w="3292415"/>
              </a:tblGrid>
              <a:tr h="5240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SNO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REVIEW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TOPICS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26816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Review</a:t>
                      </a:r>
                      <a:r>
                        <a:rPr lang="en-I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Software Requirements Specification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Details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of Features</a:t>
                      </a:r>
                    </a:p>
                    <a:p>
                      <a:pPr marL="45720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 base / Data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Source</a:t>
                      </a:r>
                      <a:endParaRPr lang="en-US" sz="14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Base paper and references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603111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Review</a:t>
                      </a:r>
                      <a:r>
                        <a:rPr lang="en-I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Architecture diagrams, </a:t>
                      </a: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preprocessing 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Partial Implementation of features</a:t>
                      </a:r>
                      <a:endParaRPr lang="en-US" sz="14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9406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smtClean="0">
                          <a:latin typeface="Times New Roman" pitchFamily="18" charset="0"/>
                          <a:cs typeface="Times New Roman" pitchFamily="18" charset="0"/>
                        </a:rPr>
                        <a:t>Review</a:t>
                      </a:r>
                      <a:r>
                        <a:rPr lang="en-IN" sz="140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400" baseline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Complete implementation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Results &amp; Discussions</a:t>
                      </a:r>
                    </a:p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Project Report Draft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M. Ashok Kumar; College Activity Management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 International Conference on Intelligent Computing and Control Systems (ICICCS) 2018.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Omkar Tiware, Prof. Kirti Rajadnya, Siddhesh Shinde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College Activity Management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International Research Journal of Engineering and Technology (IRJET) 2018.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HYDERABAD College of Engineering for Women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365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Complexity</vt:lpstr>
      <vt:lpstr>Slide 4</vt:lpstr>
      <vt:lpstr>   PROJECT PLAN</vt:lpstr>
      <vt:lpstr>    References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AMZ</cp:lastModifiedBy>
  <cp:revision>192</cp:revision>
  <dcterms:created xsi:type="dcterms:W3CDTF">2020-08-08T03:55:20Z</dcterms:created>
  <dcterms:modified xsi:type="dcterms:W3CDTF">2021-04-09T09:51:55Z</dcterms:modified>
</cp:coreProperties>
</file>