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5" r:id="rId3"/>
    <p:sldId id="277" r:id="rId4"/>
    <p:sldId id="276" r:id="rId5"/>
    <p:sldId id="274" r:id="rId6"/>
    <p:sldId id="275"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A92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149" autoAdjust="0"/>
    <p:restoredTop sz="94660"/>
  </p:normalViewPr>
  <p:slideViewPr>
    <p:cSldViewPr snapToGrid="0">
      <p:cViewPr varScale="1">
        <p:scale>
          <a:sx n="88" d="100"/>
          <a:sy n="88" d="100"/>
        </p:scale>
        <p:origin x="-23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xmlns=""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02FC1E5-1806-490F-A32D-F59D312B7971}"/>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E9809D3-ADDE-4409-AB15-400904A2D19A}"/>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40F784-B990-4B12-B8E8-644C75318B2E}"/>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E12548D-5787-4208-A3EA-2785B5875303}"/>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48E3F51-0102-4A10-9615-3BA272B8AF43}"/>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C75C530-D5B8-47BA-B47D-D56C3D39223E}"/>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a16="http://schemas.microsoft.com/office/drawing/2014/main" xmlns=""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5D85C9A-408E-4FF5-B667-7FA2525C0F8D}"/>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8" name="Footer Placeholder 7">
            <a:extLst>
              <a:ext uri="{FF2B5EF4-FFF2-40B4-BE49-F238E27FC236}">
                <a16:creationId xmlns:a16="http://schemas.microsoft.com/office/drawing/2014/main" xmlns=""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2F69193-DB2A-4E12-8817-E6587A66B7F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4" name="Footer Placeholder 3">
            <a:extLst>
              <a:ext uri="{FF2B5EF4-FFF2-40B4-BE49-F238E27FC236}">
                <a16:creationId xmlns:a16="http://schemas.microsoft.com/office/drawing/2014/main" xmlns=""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14C951E-E7CC-4F01-94D7-EE5B9DD35C3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3" name="Footer Placeholder 2">
            <a:extLst>
              <a:ext uri="{FF2B5EF4-FFF2-40B4-BE49-F238E27FC236}">
                <a16:creationId xmlns:a16="http://schemas.microsoft.com/office/drawing/2014/main" xmlns=""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9ADC5F9-2F54-4533-8CF8-6C43FC1FC0D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a16="http://schemas.microsoft.com/office/drawing/2014/main" xmlns=""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851845E-EEB1-4A14-A776-89D23CDBA86C}"/>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a16="http://schemas.microsoft.com/office/drawing/2014/main" xmlns=""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01A603F7-17A2-4539-A2F5-2D940EAD4BD0}"/>
              </a:ext>
            </a:extLst>
          </p:cNvPr>
          <p:cNvSpPr txBox="1"/>
          <p:nvPr/>
        </p:nvSpPr>
        <p:spPr>
          <a:xfrm>
            <a:off x="110840" y="1567586"/>
            <a:ext cx="11984182" cy="3108543"/>
          </a:xfrm>
          <a:prstGeom prst="rect">
            <a:avLst/>
          </a:prstGeom>
          <a:noFill/>
        </p:spPr>
        <p:txBody>
          <a:bodyPr wrap="square" rtlCol="0">
            <a:spAutoFit/>
          </a:bodyPr>
          <a:lstStyle/>
          <a:p>
            <a:pPr algn="ctr">
              <a:spcBef>
                <a:spcPct val="0"/>
              </a:spcBef>
              <a:defRPr/>
            </a:pPr>
            <a:r>
              <a:rPr lang="en-US" sz="2800" b="1" dirty="0" smtClean="0">
                <a:latin typeface="Times New Roman" pitchFamily="18" charset="0"/>
                <a:cs typeface="Times New Roman" pitchFamily="18" charset="0"/>
              </a:rPr>
              <a:t>COLLEGE </a:t>
            </a:r>
            <a:r>
              <a:rPr lang="en-US" sz="2800" b="1" dirty="0" smtClean="0">
                <a:latin typeface="Times New Roman" pitchFamily="18" charset="0"/>
                <a:cs typeface="Times New Roman" pitchFamily="18" charset="0"/>
              </a:rPr>
              <a:t>ACTIVITIES TRACKER</a:t>
            </a:r>
            <a:endParaRPr lang="en-US" sz="2800" b="1" dirty="0" smtClean="0">
              <a:latin typeface="Times New Roman" pitchFamily="18" charset="0"/>
              <a:cs typeface="Times New Roman" pitchFamily="18" charset="0"/>
            </a:endParaRPr>
          </a:p>
          <a:p>
            <a:pPr algn="ctr">
              <a:spcBef>
                <a:spcPct val="0"/>
              </a:spcBef>
              <a:defRPr/>
            </a:pPr>
            <a:r>
              <a:rPr lang="en-US" sz="2400" b="1" dirty="0" smtClean="0">
                <a:latin typeface="Times New Roman" pitchFamily="18" charset="0"/>
                <a:cs typeface="Times New Roman" pitchFamily="18" charset="0"/>
              </a:rPr>
              <a:t>Date: 19 April 2021</a:t>
            </a:r>
          </a:p>
          <a:p>
            <a:pPr algn="ctr">
              <a:spcBef>
                <a:spcPct val="0"/>
              </a:spcBef>
              <a:defRPr/>
            </a:pP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AFREEN BEGUM : 17WH1A0596</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SANIA THAHASEEN : 17WH1A0598</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NIHARIKA. V : 18WH8A0501 					</a:t>
            </a:r>
          </a:p>
          <a:p>
            <a:r>
              <a:rPr lang="en-US" sz="2400" b="1" dirty="0" smtClean="0">
                <a:latin typeface="Times New Roman" pitchFamily="18" charset="0"/>
                <a:cs typeface="Times New Roman" pitchFamily="18" charset="0"/>
              </a:rPr>
              <a:t>					    			 Internal Guide: Mr. K.NARESH</a:t>
            </a:r>
          </a:p>
          <a:p>
            <a:pPr algn="ctr"/>
            <a:r>
              <a:rPr lang="en-IN"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Designation: Assistant Professor</a:t>
            </a:r>
            <a:endParaRPr lang="en-US" sz="3200" b="1" dirty="0" smtClean="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smtClean="0">
                <a:latin typeface="Times New Roman" pitchFamily="18" charset="0"/>
                <a:cs typeface="Times New Roman" pitchFamily="18" charset="0"/>
              </a:rPr>
              <a:t>    </a:t>
            </a:r>
          </a:p>
          <a:p>
            <a:endPar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xmlns=""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object 5">
            <a:extLst>
              <a:ext uri="{FF2B5EF4-FFF2-40B4-BE49-F238E27FC236}">
                <a16:creationId xmlns:a16="http://schemas.microsoft.com/office/drawing/2014/main" xmlns=""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smtClean="0">
                <a:solidFill>
                  <a:srgbClr val="FF0000"/>
                </a:solidFill>
                <a:latin typeface="Times New Roman" pitchFamily="18" charset="0"/>
                <a:cs typeface="Times New Roman" pitchFamily="18" charset="0"/>
              </a:rPr>
              <a:t>ABSTRACT</a:t>
            </a:r>
            <a:endParaRPr lang="en-US" sz="4000" b="1" dirty="0">
              <a:solidFill>
                <a:srgbClr val="FF0000"/>
              </a:solidFill>
              <a:latin typeface="Times New Roman" pitchFamily="18" charset="0"/>
              <a:cs typeface="Times New Roman" pitchFamily="18" charset="0"/>
            </a:endParaRPr>
          </a:p>
        </p:txBody>
      </p:sp>
      <p:sp>
        <p:nvSpPr>
          <p:cNvPr id="12" name="Rectangle 11"/>
          <p:cNvSpPr/>
          <p:nvPr/>
        </p:nvSpPr>
        <p:spPr>
          <a:xfrm>
            <a:off x="733245" y="1173192"/>
            <a:ext cx="10852029" cy="4832092"/>
          </a:xfrm>
          <a:prstGeom prst="rect">
            <a:avLst/>
          </a:prstGeom>
        </p:spPr>
        <p:txBody>
          <a:bodyPr wrap="square">
            <a:spAutoFit/>
          </a:bodyPr>
          <a:lstStyle/>
          <a:p>
            <a:pPr algn="just">
              <a:defRPr/>
            </a:pPr>
            <a:r>
              <a:rPr lang="en-US" sz="2800" dirty="0" smtClean="0">
                <a:latin typeface="Times New Roman" pitchFamily="18" charset="0"/>
                <a:cs typeface="Times New Roman" pitchFamily="18" charset="0"/>
              </a:rPr>
              <a:t>College Activity Tracker is an web application that will allow the users ( both faculty and students) to upload their documents and intimating each activity ( </a:t>
            </a:r>
            <a:r>
              <a:rPr lang="en-US" sz="2800" dirty="0" err="1" smtClean="0">
                <a:latin typeface="Times New Roman" pitchFamily="18" charset="0"/>
                <a:cs typeface="Times New Roman" pitchFamily="18" charset="0"/>
              </a:rPr>
              <a:t>hackathon</a:t>
            </a:r>
            <a:r>
              <a:rPr lang="en-US" sz="2800" dirty="0" smtClean="0">
                <a:latin typeface="Times New Roman" pitchFamily="18" charset="0"/>
                <a:cs typeface="Times New Roman" pitchFamily="18" charset="0"/>
              </a:rPr>
              <a:t>, workshops, competitions) that they participate in and out of the college with certifications as the proof. And it should also allow the user to register for the on going or upcoming events through the form and after registration, A successfully registered message should be send to the user to their corresponding phone </a:t>
            </a:r>
            <a:r>
              <a:rPr lang="en-US" sz="2800" dirty="0" err="1" smtClean="0">
                <a:latin typeface="Times New Roman" pitchFamily="18" charset="0"/>
                <a:cs typeface="Times New Roman" pitchFamily="18" charset="0"/>
              </a:rPr>
              <a:t>number.The</a:t>
            </a:r>
            <a:r>
              <a:rPr lang="en-US" sz="2800" dirty="0" smtClean="0">
                <a:latin typeface="Times New Roman" pitchFamily="18" charset="0"/>
                <a:cs typeface="Times New Roman" pitchFamily="18" charset="0"/>
              </a:rPr>
              <a:t> faculty must be allowed to check or keep track of students and faculty performance and previews the data student wise, faculty wise, section wise, department wise, event wise, duration wise. And faculty should be allowed to add/update the upcoming event happening in the college.</a:t>
            </a:r>
          </a:p>
        </p:txBody>
      </p:sp>
    </p:spTree>
    <p:extLst>
      <p:ext uri="{BB962C8B-B14F-4D97-AF65-F5344CB8AC3E}">
        <p14:creationId xmlns:p14="http://schemas.microsoft.com/office/powerpoint/2010/main" xmlns=""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solidFill>
                  <a:srgbClr val="FF0000"/>
                </a:solidFill>
                <a:latin typeface="Times New Roman" pitchFamily="18" charset="0"/>
                <a:cs typeface="Times New Roman" pitchFamily="18" charset="0"/>
              </a:rPr>
              <a:t>ARCHITECTURE</a:t>
            </a:r>
            <a:endParaRPr lang="en-US" sz="4000" b="1" dirty="0">
              <a:solidFill>
                <a:srgbClr val="FF0000"/>
              </a:solidFill>
              <a:latin typeface="Times New Roman" pitchFamily="18" charset="0"/>
              <a:cs typeface="Times New Roman" pitchFamily="18" charset="0"/>
            </a:endParaRPr>
          </a:p>
        </p:txBody>
      </p:sp>
      <p:pic>
        <p:nvPicPr>
          <p:cNvPr id="4" name="Content Placeholder 3" descr="Screenshot (674).png"/>
          <p:cNvPicPr>
            <a:picLocks noGrp="1" noChangeAspect="1"/>
          </p:cNvPicPr>
          <p:nvPr>
            <p:ph idx="1"/>
          </p:nvPr>
        </p:nvPicPr>
        <p:blipFill>
          <a:blip r:embed="rId2"/>
          <a:stretch>
            <a:fillRect/>
          </a:stretch>
        </p:blipFill>
        <p:spPr>
          <a:xfrm>
            <a:off x="2194559" y="1825625"/>
            <a:ext cx="7628709" cy="435133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85373"/>
          </a:xfrm>
        </p:spPr>
        <p:txBody>
          <a:bodyPr>
            <a:noAutofit/>
          </a:bodyPr>
          <a:lstStyle/>
          <a:p>
            <a:r>
              <a:rPr lang="en-IN" sz="3600" dirty="0" smtClean="0">
                <a:solidFill>
                  <a:srgbClr val="FF0000"/>
                </a:solidFill>
                <a:latin typeface="Times New Roman" pitchFamily="18" charset="0"/>
                <a:cs typeface="Times New Roman" pitchFamily="18" charset="0"/>
              </a:rPr>
              <a:t>			</a:t>
            </a:r>
            <a:r>
              <a:rPr lang="en-IN" sz="4000" b="1" dirty="0" smtClean="0">
                <a:solidFill>
                  <a:srgbClr val="FF0000"/>
                </a:solidFill>
                <a:latin typeface="Times New Roman" pitchFamily="18" charset="0"/>
                <a:cs typeface="Times New Roman" pitchFamily="18" charset="0"/>
              </a:rPr>
              <a:t>USECASE DIAGRAM</a:t>
            </a:r>
            <a:endParaRPr lang="en-US" sz="3600" b="1" dirty="0">
              <a:solidFill>
                <a:srgbClr val="FF0000"/>
              </a:solidFill>
              <a:latin typeface="Times New Roman" pitchFamily="18" charset="0"/>
              <a:cs typeface="Times New Roman" pitchFamily="18" charset="0"/>
            </a:endParaRPr>
          </a:p>
        </p:txBody>
      </p:sp>
      <p:pic>
        <p:nvPicPr>
          <p:cNvPr id="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0" name="Rectangle 9">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endParaRPr lang="en-US" sz="6600" b="1" dirty="0">
              <a:latin typeface="Times New Roman" panose="02020603050405020304" pitchFamily="18" charset="0"/>
              <a:cs typeface="Times New Roman" panose="02020603050405020304" pitchFamily="18" charset="0"/>
            </a:endParaRPr>
          </a:p>
        </p:txBody>
      </p:sp>
      <p:pic>
        <p:nvPicPr>
          <p:cNvPr id="14" name="Content Placeholder 13" descr="Screenshot (676).png"/>
          <p:cNvPicPr>
            <a:picLocks noGrp="1" noChangeAspect="1"/>
          </p:cNvPicPr>
          <p:nvPr>
            <p:ph idx="1"/>
          </p:nvPr>
        </p:nvPicPr>
        <p:blipFill>
          <a:blip r:embed="rId3"/>
          <a:stretch>
            <a:fillRect/>
          </a:stretch>
        </p:blipFill>
        <p:spPr>
          <a:xfrm>
            <a:off x="3435531" y="1045029"/>
            <a:ext cx="5786846" cy="512064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745669" y="2812475"/>
            <a:ext cx="8950036" cy="584775"/>
          </a:xfrm>
          <a:prstGeom prst="rect">
            <a:avLst/>
          </a:prstGeom>
          <a:noFill/>
        </p:spPr>
        <p:txBody>
          <a:bodyPr wrap="square" rtlCol="0">
            <a:spAutoFit/>
          </a:bodyPr>
          <a:lstStyle/>
          <a:p>
            <a:pPr algn="ctr"/>
            <a:endParaRPr lang="en-US" sz="3200" b="1" dirty="0">
              <a:solidFill>
                <a:srgbClr val="FF0000"/>
              </a:solidFill>
              <a:latin typeface="Times New Roman" pitchFamily="18" charset="0"/>
              <a:cs typeface="Times New Roman" pitchFamily="18" charset="0"/>
            </a:endParaRPr>
          </a:p>
        </p:txBody>
      </p:sp>
      <p:sp>
        <p:nvSpPr>
          <p:cNvPr id="7" name="Rectangle 6"/>
          <p:cNvSpPr/>
          <p:nvPr/>
        </p:nvSpPr>
        <p:spPr>
          <a:xfrm>
            <a:off x="2730137" y="248194"/>
            <a:ext cx="6593000" cy="1815882"/>
          </a:xfrm>
          <a:prstGeom prst="rect">
            <a:avLst/>
          </a:prstGeom>
        </p:spPr>
        <p:txBody>
          <a:bodyPr wrap="square">
            <a:spAutoFit/>
          </a:bodyPr>
          <a:lstStyle/>
          <a:p>
            <a:pPr algn="ctr"/>
            <a:r>
              <a:rPr lang="en-US" sz="4000" b="1" dirty="0" smtClean="0">
                <a:solidFill>
                  <a:srgbClr val="FF0000"/>
                </a:solidFill>
                <a:latin typeface="Times New Roman" pitchFamily="18" charset="0"/>
                <a:cs typeface="Times New Roman" pitchFamily="18" charset="0"/>
              </a:rPr>
              <a:t> TECHNOLOGY STACK</a:t>
            </a:r>
            <a:endParaRPr lang="en-US" b="1" dirty="0" smtClean="0">
              <a:solidFill>
                <a:srgbClr val="FF0000"/>
              </a:solidFill>
              <a:latin typeface="Times New Roman" pitchFamily="18" charset="0"/>
              <a:cs typeface="Times New Roman" pitchFamily="18" charset="0"/>
            </a:endParaRPr>
          </a:p>
          <a:p>
            <a:endParaRPr lang="en-IN" b="1" dirty="0" smtClean="0">
              <a:solidFill>
                <a:srgbClr val="FF0000"/>
              </a:solidFill>
              <a:latin typeface="Times New Roman" pitchFamily="18" charset="0"/>
              <a:cs typeface="Times New Roman" pitchFamily="18" charset="0"/>
            </a:endParaRPr>
          </a:p>
          <a:p>
            <a:pPr fontAlgn="t"/>
            <a:endParaRPr lang="en-US" dirty="0" smtClean="0"/>
          </a:p>
          <a:p>
            <a:pPr fontAlgn="t"/>
            <a:endParaRPr lang="en-US" dirty="0" smtClean="0"/>
          </a:p>
          <a:p>
            <a:endParaRPr lang="en-US" dirty="0">
              <a:solidFill>
                <a:srgbClr val="FF0000"/>
              </a:solidFill>
            </a:endParaRPr>
          </a:p>
        </p:txBody>
      </p:sp>
      <p:sp>
        <p:nvSpPr>
          <p:cNvPr id="12" name="Content Placeholder 11"/>
          <p:cNvSpPr>
            <a:spLocks noGrp="1"/>
          </p:cNvSpPr>
          <p:nvPr>
            <p:ph idx="1"/>
          </p:nvPr>
        </p:nvSpPr>
        <p:spPr>
          <a:xfrm>
            <a:off x="838200" y="1515291"/>
            <a:ext cx="10515600" cy="4661672"/>
          </a:xfrm>
        </p:spPr>
        <p:txBody>
          <a:bodyPr/>
          <a:lstStyle/>
          <a:p>
            <a:r>
              <a:rPr lang="en-IN" dirty="0" smtClean="0">
                <a:latin typeface="Times New Roman" pitchFamily="18" charset="0"/>
                <a:cs typeface="Times New Roman" pitchFamily="18" charset="0"/>
              </a:rPr>
              <a:t>JAVA</a:t>
            </a:r>
          </a:p>
          <a:p>
            <a:r>
              <a:rPr lang="en-IN" dirty="0" smtClean="0">
                <a:latin typeface="Times New Roman" pitchFamily="18" charset="0"/>
                <a:cs typeface="Times New Roman" pitchFamily="18" charset="0"/>
              </a:rPr>
              <a:t>JDBC, JSP</a:t>
            </a:r>
          </a:p>
          <a:p>
            <a:r>
              <a:rPr lang="en-IN" dirty="0" smtClean="0">
                <a:latin typeface="Times New Roman" pitchFamily="18" charset="0"/>
                <a:cs typeface="Times New Roman" pitchFamily="18" charset="0"/>
              </a:rPr>
              <a:t>HTML , CSS</a:t>
            </a:r>
          </a:p>
          <a:p>
            <a:r>
              <a:rPr lang="en-IN" dirty="0" smtClean="0">
                <a:latin typeface="Times New Roman" pitchFamily="18" charset="0"/>
                <a:cs typeface="Times New Roman" pitchFamily="18" charset="0"/>
              </a:rPr>
              <a:t>MYSQL </a:t>
            </a:r>
          </a:p>
          <a:p>
            <a:r>
              <a:rPr lang="en-IN" dirty="0" smtClean="0">
                <a:latin typeface="Times New Roman" pitchFamily="18" charset="0"/>
                <a:cs typeface="Times New Roman" pitchFamily="18" charset="0"/>
              </a:rPr>
              <a:t>Apache Tomcat Server.</a:t>
            </a:r>
            <a:endParaRPr lang="en-US"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xmlns="" val="3683701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				</a:t>
            </a:r>
            <a:r>
              <a:rPr lang="en-IN" dirty="0" smtClean="0">
                <a:solidFill>
                  <a:srgbClr val="FF0000"/>
                </a:solidFill>
                <a:latin typeface="Times New Roman" pitchFamily="18" charset="0"/>
                <a:cs typeface="Times New Roman" pitchFamily="18" charset="0"/>
              </a:rPr>
              <a:t>References</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AutoNum type="arabicPeriod"/>
            </a:pPr>
            <a:r>
              <a:rPr lang="en-IN" sz="2400" dirty="0" smtClean="0">
                <a:latin typeface="Times New Roman" pitchFamily="18" charset="0"/>
                <a:cs typeface="Times New Roman" pitchFamily="18" charset="0"/>
              </a:rPr>
              <a:t>M. Ashok Kumar; College Activity Management System </a:t>
            </a:r>
            <a:r>
              <a:rPr lang="en-US" sz="2400" dirty="0" smtClean="0">
                <a:latin typeface="Times New Roman" pitchFamily="18" charset="0"/>
                <a:cs typeface="Times New Roman" pitchFamily="18" charset="0"/>
              </a:rPr>
              <a:t>Second International Conference on Intelligent Computing and Control Systems (ICICCS) 2018.</a:t>
            </a:r>
          </a:p>
          <a:p>
            <a:pPr marL="514350" indent="-514350">
              <a:buAutoNum type="arabicPeriod"/>
            </a:pPr>
            <a:r>
              <a:rPr lang="en-US" sz="2400" dirty="0" smtClean="0">
                <a:latin typeface="Times New Roman" pitchFamily="18" charset="0"/>
                <a:cs typeface="Times New Roman" pitchFamily="18" charset="0"/>
              </a:rPr>
              <a:t>Omkar Tiware, Prof. Kirti Rajadnya, Siddhesh Shinde </a:t>
            </a:r>
            <a:r>
              <a:rPr lang="en-IN" sz="2400" dirty="0" smtClean="0">
                <a:latin typeface="Times New Roman" pitchFamily="18" charset="0"/>
                <a:cs typeface="Times New Roman" pitchFamily="18" charset="0"/>
              </a:rPr>
              <a:t>College Activity Management </a:t>
            </a:r>
            <a:r>
              <a:rPr lang="en-US" sz="2400" dirty="0" smtClean="0">
                <a:latin typeface="Times New Roman" pitchFamily="18" charset="0"/>
                <a:cs typeface="Times New Roman" pitchFamily="18" charset="0"/>
              </a:rPr>
              <a:t>International Research Journal of Engineering and Technology (IRJET) 2018.</a:t>
            </a:r>
            <a:r>
              <a:rPr lang="en-IN"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r>
              <a:rPr lang="en-US" dirty="0" smtClean="0"/>
              <a:t/>
            </a:r>
            <a:br>
              <a:rPr lang="en-US" dirty="0" smtClean="0"/>
            </a:br>
            <a:endParaRPr lang="en-US" dirty="0"/>
          </a:p>
        </p:txBody>
      </p:sp>
      <p:pic>
        <p:nvPicPr>
          <p:cNvPr id="4"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FF"/>
                </a:solidFill>
                <a:latin typeface="Times New Roman" panose="02020603050405020304" pitchFamily="18" charset="0"/>
                <a:cs typeface="Times New Roman" panose="02020603050405020304" pitchFamily="18" charset="0"/>
              </a:rPr>
              <a:t>BVRIT </a:t>
            </a:r>
            <a:r>
              <a:rPr lang="en-US" sz="2000" b="1" dirty="0">
                <a:solidFill>
                  <a:srgbClr val="FFFFFF"/>
                </a:solidFill>
                <a:latin typeface="Times New Roman" panose="02020603050405020304" pitchFamily="18" charset="0"/>
                <a:cs typeface="Times New Roman" panose="02020603050405020304" pitchFamily="18" charset="0"/>
              </a:rPr>
              <a:t>HYDERABAD College of Engineering for Women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xmlns=""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1664</TotalTime>
  <Words>281</Words>
  <Application>Microsoft Office PowerPoint</Application>
  <PresentationFormat>Custom</PresentationFormat>
  <Paragraphs>36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ARCHITECTURE</vt:lpstr>
      <vt:lpstr>   USECASE DIAGRAM</vt:lpstr>
      <vt:lpstr>Slide 5</vt:lpstr>
      <vt:lpstr>    References</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AMZ</cp:lastModifiedBy>
  <cp:revision>189</cp:revision>
  <dcterms:created xsi:type="dcterms:W3CDTF">2020-08-08T03:55:20Z</dcterms:created>
  <dcterms:modified xsi:type="dcterms:W3CDTF">2021-05-30T05:25:23Z</dcterms:modified>
</cp:coreProperties>
</file>