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YZXdmGYbY73/Y1SzC9x4bs+v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d2aacedad9_0_0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d2aacedad9_0_89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306cd429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a306cd429_0_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cc58b7d04c_0_4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8d740b44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dd8d740b44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hyperlink" Target="https://www.kaggle.com/vinothpandian/syn-dataset?select=images.t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d2aacedad9_0_0"/>
          <p:cNvSpPr txBox="1"/>
          <p:nvPr/>
        </p:nvSpPr>
        <p:spPr>
          <a:xfrm>
            <a:off x="0" y="1303825"/>
            <a:ext cx="12675601" cy="18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Date: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May 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S.SIRISHA : 17WH1A0582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K.SAI SINDHU : 17WH1A0593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S.SREEYA : 17WH1A05B7		    	                   Internal Guide: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E. G. Padmavati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                           Designation : Assistant Professor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42250" y="1256575"/>
            <a:ext cx="11089500" cy="4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project  aims  to  recover  the  clear  image  solely  from  an  input  blurry  image,  is  a 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 blurry image patches. Based on these features, blur can be effectively removed by using a blur density prediction model trained through the random forest regression.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 Dataset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(Synthetic dataset of Low Fidelity Images) which consists of 27000 blur images generated from 1000 clear images.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https://www.kaggle.com/vinothpandian/syn-dataset?select=images.tar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7a306cd42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7a306cd429_0_4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7a306cd429_0_4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7a306cd429_0_4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a306cd429_0_4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7a306cd429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7a306cd429_0_4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7a306cd429_0_4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a306cd429_0_4"/>
          <p:cNvSpPr txBox="1"/>
          <p:nvPr/>
        </p:nvSpPr>
        <p:spPr>
          <a:xfrm>
            <a:off x="822950" y="1645945"/>
            <a:ext cx="104241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7a306cd429_0_4"/>
          <p:cNvSpPr/>
          <p:nvPr/>
        </p:nvSpPr>
        <p:spPr>
          <a:xfrm>
            <a:off x="3680775" y="1485750"/>
            <a:ext cx="4572000" cy="6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Images from the Dataset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7a306cd429_0_4"/>
          <p:cNvSpPr/>
          <p:nvPr/>
        </p:nvSpPr>
        <p:spPr>
          <a:xfrm>
            <a:off x="3680775" y="2623100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Ranking CNN</a:t>
            </a:r>
            <a:endParaRPr/>
          </a:p>
        </p:txBody>
      </p:sp>
      <p:sp>
        <p:nvSpPr>
          <p:cNvPr id="110" name="Google Shape;110;g7a306cd429_0_4"/>
          <p:cNvSpPr/>
          <p:nvPr/>
        </p:nvSpPr>
        <p:spPr>
          <a:xfrm>
            <a:off x="3680775" y="3743250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Random forest Regressor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7a306cd429_0_4"/>
          <p:cNvSpPr/>
          <p:nvPr/>
        </p:nvSpPr>
        <p:spPr>
          <a:xfrm>
            <a:off x="3680650" y="4954825"/>
            <a:ext cx="4572000" cy="5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Testing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g7a306cd429_0_4"/>
          <p:cNvCxnSpPr>
            <a:stCxn id="109" idx="2"/>
            <a:endCxn id="110" idx="0"/>
          </p:cNvCxnSpPr>
          <p:nvPr/>
        </p:nvCxnSpPr>
        <p:spPr>
          <a:xfrm>
            <a:off x="5966775" y="3200900"/>
            <a:ext cx="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g7a306cd429_0_4"/>
          <p:cNvCxnSpPr>
            <a:stCxn id="110" idx="2"/>
            <a:endCxn id="111" idx="0"/>
          </p:cNvCxnSpPr>
          <p:nvPr/>
        </p:nvCxnSpPr>
        <p:spPr>
          <a:xfrm>
            <a:off x="5966775" y="4321050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g7a306cd429_0_4"/>
          <p:cNvCxnSpPr>
            <a:endCxn id="109" idx="0"/>
          </p:cNvCxnSpPr>
          <p:nvPr/>
        </p:nvCxnSpPr>
        <p:spPr>
          <a:xfrm>
            <a:off x="5966775" y="2185400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cc58b7d04c_0_40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dd8d740b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dd8d740b44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d8d740b44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dd8d740b44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dd8d740b44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dd8d740b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dd8d740b44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dd8d740b44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d8d740b44_0_0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