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wtyO65/52hmjP3Z3vOyJqHQ3V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CD823C-08AD-4EF2-9915-A78C5F40B65E}">
  <a:tblStyle styleId="{7ECD823C-08AD-4EF2-9915-A78C5F40B6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d2aacedad9_0_0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d2aacedad9_0_89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306cd429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7a306cd429_0_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cc58b7d04c_0_4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b3b8effe_0_3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d8b3b8effe_0_3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d2aacedad9_0_0"/>
          <p:cNvSpPr txBox="1"/>
          <p:nvPr/>
        </p:nvSpPr>
        <p:spPr>
          <a:xfrm>
            <a:off x="0" y="1303825"/>
            <a:ext cx="12675601" cy="21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Date: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9th April 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S.SIRISHA : 17WH1A0582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K.SAI SINDHU : 17WH1A0593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S.SREEYA : 17WH1A05B7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        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E.G. Padmavati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                          Designation : Assistant Professor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321250" y="1645950"/>
            <a:ext cx="114690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 project  aims  to  recover  the  clear  image  solely  from  an  input  blurry  image,  is  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 blurry image patches.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these features, blur can be effectively removed by using a blur density prediction model trained through the random forest regression.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76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" name="Google Shape;96;gd2aacedad9_0_89"/>
          <p:cNvGraphicFramePr/>
          <p:nvPr/>
        </p:nvGraphicFramePr>
        <p:xfrm>
          <a:off x="1864243" y="1343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{7ECD823C-08AD-4EF2-9915-A78C5F40B65E}</a:tableStyleId>
              </a:tblPr>
              <a:tblGrid>
                <a:gridCol w="4415500"/>
                <a:gridCol w="4415500"/>
              </a:tblGrid>
              <a:tr h="136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</a:t>
                      </a:r>
                      <a:r>
                        <a:rPr b="0"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b="0" sz="3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b="0"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</a:t>
                      </a:r>
                      <a:endParaRPr b="0" sz="3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36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lang="en-US" sz="3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3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Libraries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COLAB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36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Hardware</a:t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2GB Storage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Space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4GB RAM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15 Core 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Preprocessor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7a306cd42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7a306cd429_0_4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a306cd429_0_4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7a306cd429_0_4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7a306cd429_0_4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7a306cd429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7a306cd429_0_4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7a306cd429_0_4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a306cd429_0_4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0" name="Google Shape;110;g7a306cd429_0_4"/>
          <p:cNvGraphicFramePr/>
          <p:nvPr/>
        </p:nvGraphicFramePr>
        <p:xfrm>
          <a:off x="1971000" y="1328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{7ECD823C-08AD-4EF2-9915-A78C5F40B65E}</a:tableStyleId>
              </a:tblPr>
              <a:tblGrid>
                <a:gridCol w="4284825"/>
                <a:gridCol w="4439400"/>
              </a:tblGrid>
              <a:tr h="73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Review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</a:t>
                      </a: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Completion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3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</a:t>
                      </a: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0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</a:t>
                      </a:r>
                      <a:endParaRPr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paper and References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13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3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</a:t>
                      </a:r>
                      <a:endParaRPr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image deblurring model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13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Review 2</a:t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Implementation</a:t>
                      </a:r>
                      <a:endParaRPr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Future scope</a:t>
                      </a:r>
                      <a:endParaRPr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●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cc58b7d04c_0_40"/>
          <p:cNvSpPr txBox="1"/>
          <p:nvPr/>
        </p:nvSpPr>
        <p:spPr>
          <a:xfrm>
            <a:off x="276300" y="1227675"/>
            <a:ext cx="11588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d8b3b8eff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8b3b8effe_0_3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8b3b8effe_0_3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8b3b8effe_0_3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8b3b8effe_0_3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d8b3b8effe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d8b3b8effe_0_3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d8b3b8effe_0_3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d8b3b8effe_0_39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