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a1sT465NKOb2kmG/idP1l5x94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aacedad9_0_0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d2aacedad9_0_0:notes"/>
          <p:cNvSpPr/>
          <p:nvPr>
            <p:ph idx="2" type="sldImg"/>
          </p:nvPr>
        </p:nvSpPr>
        <p:spPr>
          <a:xfrm>
            <a:off x="777240" y="1257300"/>
            <a:ext cx="6217800" cy="339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2aacedad9_0_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d2aacedad9_0_8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306cd429_0_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a306cd429_0_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6906c41db_0_1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b6906c41db_0_1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58b7d04c_0_4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cc58b7d04c_0_4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b3b8effe_0_3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d8b3b8effe_0_3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2aacedad9_0_81"/>
          <p:cNvSpPr txBox="1"/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d2aacedad9_0_8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gd2aacedad9_0_8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d2aacedad9_0_8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d2aacedad9_0_8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hyperlink" Target="https://www.kaggle.com/vinothpandian/syn-dataset?select=images.t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d2aaceda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d2aacedad9_0_0"/>
          <p:cNvSpPr txBox="1"/>
          <p:nvPr/>
        </p:nvSpPr>
        <p:spPr>
          <a:xfrm>
            <a:off x="214750" y="5395875"/>
            <a:ext cx="11762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gd2aacedad9_0_0"/>
          <p:cNvSpPr txBox="1"/>
          <p:nvPr/>
        </p:nvSpPr>
        <p:spPr>
          <a:xfrm>
            <a:off x="0" y="1303825"/>
            <a:ext cx="12675600" cy="21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DEBLURRING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27  May 2021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S.SIRISHA : 17WH1A0582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K.SAI SINDHU : 17WH1A0593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S.SREEYA : 17WH1A05B7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                	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Ms. E.G. Padmavati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					  	             Designation : Assistant Professor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/>
          <p:nvPr/>
        </p:nvSpPr>
        <p:spPr>
          <a:xfrm>
            <a:off x="53280" y="95400"/>
            <a:ext cx="974592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65600" y="1343880"/>
            <a:ext cx="118620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6580800"/>
            <a:ext cx="12191760" cy="27684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878040"/>
            <a:ext cx="12191760" cy="6372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/>
          <p:nvPr/>
        </p:nvSpPr>
        <p:spPr>
          <a:xfrm>
            <a:off x="1025280" y="27720"/>
            <a:ext cx="8949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321250" y="1645950"/>
            <a:ext cx="114690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 project  aims  to  recover  the  clear  image  solely  from  an  input  blurry  image,  is  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challenging ill-posed problem. This is done using a novel ranking convolutional neural network (Ranking-CNN). In Ranking-CNN, a novel ranking layer is proposed to extend the structure of CNN so that the statistical and structural attributes of blurry  images can be simultaneously captured. By training Ranking-CNN in a well-designed manner, powerful blur-relevant  features  can  be  automatically  learned  from  massive blurry image patches.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Based on these features, blur  can be effectively removed by using a blur density prediction model trained through the random forest regression.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d2aacedad9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d2aacedad9_0_8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2aacedad9_0_8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2aacedad9_0_8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2aacedad9_0_8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d2aacedad9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d2aacedad9_0_8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d2aacedad9_0_8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d2aacedad9_0_89"/>
          <p:cNvSpPr txBox="1"/>
          <p:nvPr/>
        </p:nvSpPr>
        <p:spPr>
          <a:xfrm>
            <a:off x="822950" y="1343875"/>
            <a:ext cx="104241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Syn Dataset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(Synthetic dataset of Low F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idelity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Images) which consists of 27000 blur images generated from 1000 clear images.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https://www.kaggle.com/vinothpandian/syn-dataset?select=images.tar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a306cd429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a306cd429_0_4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7a306cd429_0_4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7a306cd429_0_4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7a306cd429_0_4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g7a306cd429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7a306cd429_0_4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rchitecture</a:t>
            </a:r>
            <a:endParaRPr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7a306cd429_0_4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a306cd429_0_4"/>
          <p:cNvSpPr txBox="1"/>
          <p:nvPr/>
        </p:nvSpPr>
        <p:spPr>
          <a:xfrm>
            <a:off x="822950" y="1645945"/>
            <a:ext cx="104241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7a306cd429_0_4"/>
          <p:cNvSpPr/>
          <p:nvPr/>
        </p:nvSpPr>
        <p:spPr>
          <a:xfrm>
            <a:off x="3680775" y="1485750"/>
            <a:ext cx="4572000" cy="6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Images from the Dataset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7a306cd429_0_4"/>
          <p:cNvSpPr/>
          <p:nvPr/>
        </p:nvSpPr>
        <p:spPr>
          <a:xfrm>
            <a:off x="3680775" y="2623100"/>
            <a:ext cx="4572000" cy="5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Ranking CNN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7a306cd429_0_4"/>
          <p:cNvSpPr/>
          <p:nvPr/>
        </p:nvSpPr>
        <p:spPr>
          <a:xfrm>
            <a:off x="3680775" y="3743250"/>
            <a:ext cx="4572000" cy="5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Random forest Regressor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7a306cd429_0_4"/>
          <p:cNvSpPr/>
          <p:nvPr/>
        </p:nvSpPr>
        <p:spPr>
          <a:xfrm>
            <a:off x="3680650" y="4954825"/>
            <a:ext cx="4572000" cy="5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g7a306cd429_0_4"/>
          <p:cNvCxnSpPr>
            <a:stCxn id="110" idx="2"/>
            <a:endCxn id="111" idx="0"/>
          </p:cNvCxnSpPr>
          <p:nvPr/>
        </p:nvCxnSpPr>
        <p:spPr>
          <a:xfrm>
            <a:off x="5966775" y="3200900"/>
            <a:ext cx="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g7a306cd429_0_4"/>
          <p:cNvCxnSpPr>
            <a:stCxn id="111" idx="2"/>
            <a:endCxn id="112" idx="0"/>
          </p:cNvCxnSpPr>
          <p:nvPr/>
        </p:nvCxnSpPr>
        <p:spPr>
          <a:xfrm>
            <a:off x="5966775" y="4321050"/>
            <a:ext cx="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g7a306cd429_0_4"/>
          <p:cNvCxnSpPr>
            <a:endCxn id="110" idx="0"/>
          </p:cNvCxnSpPr>
          <p:nvPr/>
        </p:nvCxnSpPr>
        <p:spPr>
          <a:xfrm>
            <a:off x="5966775" y="2185400"/>
            <a:ext cx="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b6906c41db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b6906c41db_0_1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b6906c41db_0_1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b6906c41db_0_1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6906c41db_0_1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b6906c41db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b6906c41db_0_1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b6906c41db_0_1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b6906c41db_0_19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gb6906c41db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1325" y="1699050"/>
            <a:ext cx="94583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cc58b7d04c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cc58b7d04c_0_4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cc58b7d04c_0_4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cc58b7d04c_0_4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cc58b7d04c_0_4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cc58b7d04c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cc58b7d04c_0_4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cc58b7d04c_0_4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cc58b7d04c_0_40"/>
          <p:cNvSpPr txBox="1"/>
          <p:nvPr/>
        </p:nvSpPr>
        <p:spPr>
          <a:xfrm>
            <a:off x="276300" y="1227675"/>
            <a:ext cx="11588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[1] Mahdi S. Hosseini, and Konstantinos N. Plataniotis “Convolutional Deblurring for Natural Imaging” (Base paper).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[2] J. Sun, W. Cao, Z. Xu, and J. Ponce, “Learning a convolutional neural network for non-uniform motion blur removal,” in Proc. CVPR, 2015, pp. 769–777.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[3] S. M. C. Nascimento, K. Amano, and D. H. Foster, “Spatial distributions of local illumination color in natural scenes,” Vis. Res., vol. 120, pp. 39–44, Mar. 2016.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[4] W. Ren, S. Liu, H. Zhang, J. Pan, X. Cao, and M.-H. Yang, “Single image dehazing via multi-scale convolutional neural networks,” in Proc. Eur. Conf. Comput. Vis. Amsterdam, The Netherlands: Springer, 2016, pp. 154–169.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d8b3b8eff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d8b3b8effe_0_3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d8b3b8effe_0_3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d8b3b8effe_0_3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d8b3b8effe_0_3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d8b3b8effe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d8b3b8effe_0_3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d8b3b8effe_0_3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d8b3b8effe_0_39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