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5" r:id="rId4"/>
    <p:sldId id="276" r:id="rId5"/>
    <p:sldId id="279" r:id="rId6"/>
    <p:sldId id="278" r:id="rId7"/>
    <p:sldId id="280" r:id="rId8"/>
    <p:sldId id="27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27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singular value decomposition(SVD).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2777" y="1343854"/>
            <a:ext cx="10070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/>
              <a:t>for null </a:t>
            </a:r>
            <a:r>
              <a:rPr lang="en-US" dirty="0" err="1"/>
              <a:t>values:With</a:t>
            </a:r>
            <a:r>
              <a:rPr lang="en-US" dirty="0"/>
              <a:t> the help of info() we found total number of entries as well as count of non-null values with datatype of all features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also used </a:t>
            </a:r>
            <a:r>
              <a:rPr lang="en-US" dirty="0" err="1"/>
              <a:t>dataset.isna</a:t>
            </a:r>
            <a:r>
              <a:rPr lang="en-US" dirty="0"/>
              <a:t>() to see the of null values in our dataset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</a:t>
            </a:r>
            <a:r>
              <a:rPr lang="en-US" dirty="0"/>
              <a:t>Null </a:t>
            </a:r>
            <a:r>
              <a:rPr lang="en-US" dirty="0" err="1"/>
              <a:t>values:Pandas</a:t>
            </a:r>
            <a:r>
              <a:rPr lang="en-US" dirty="0"/>
              <a:t> provides a </a:t>
            </a:r>
            <a:r>
              <a:rPr lang="en-US" dirty="0" err="1"/>
              <a:t>dropna</a:t>
            </a:r>
            <a:r>
              <a:rPr lang="en-US" dirty="0"/>
              <a:t>() function that can be used to drop either row or columns with missing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err="1"/>
              <a:t>dropna</a:t>
            </a:r>
            <a:r>
              <a:rPr lang="en-US" dirty="0"/>
              <a:t>() to remove all the rows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86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3109" y="1410788"/>
            <a:ext cx="10415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creating </a:t>
            </a:r>
            <a:r>
              <a:rPr lang="en-US" dirty="0"/>
              <a:t>the </a:t>
            </a:r>
            <a:r>
              <a:rPr lang="en-US" dirty="0" smtClean="0"/>
              <a:t>Popularity Recommender model </a:t>
            </a:r>
            <a:r>
              <a:rPr lang="en-US" smtClean="0"/>
              <a:t>in two ways.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Using </a:t>
            </a:r>
            <a:r>
              <a:rPr lang="en-US" dirty="0"/>
              <a:t>mean of product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     Using </a:t>
            </a:r>
            <a:r>
              <a:rPr lang="en-US" dirty="0"/>
              <a:t>Ranking Based </a:t>
            </a:r>
            <a:r>
              <a:rPr lang="en-US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5 popular products(B0088CJT4U, B003ES5ZUU, B000N99BBC, B007WTAJTO, B00829TIEK).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Since this is a popularity-based recommender model, recommendations remain the same for all users. We predict the products based on the popularity. It is not personalized to particular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90" y="365125"/>
            <a:ext cx="9795419" cy="114145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Recommendations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91" y="1860459"/>
            <a:ext cx="9795418" cy="4351338"/>
          </a:xfrm>
        </p:spPr>
      </p:pic>
    </p:spTree>
    <p:extLst>
      <p:ext uri="{BB962C8B-B14F-4D97-AF65-F5344CB8AC3E}">
        <p14:creationId xmlns:p14="http://schemas.microsoft.com/office/powerpoint/2010/main" val="4805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574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223</cp:revision>
  <dcterms:created xsi:type="dcterms:W3CDTF">2020-08-08T03:55:20Z</dcterms:created>
  <dcterms:modified xsi:type="dcterms:W3CDTF">2021-05-27T10:30:50Z</dcterms:modified>
</cp:coreProperties>
</file>