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5" r:id="rId4"/>
    <p:sldId id="277" r:id="rId5"/>
    <p:sldId id="282" r:id="rId6"/>
    <p:sldId id="274" r:id="rId7"/>
    <p:sldId id="287" r:id="rId8"/>
    <p:sldId id="289" r:id="rId9"/>
    <p:sldId id="290" r:id="rId10"/>
    <p:sldId id="278" r:id="rId11"/>
    <p:sldId id="27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kaggle.com/grassknoted/asl-alphabet%20" TargetMode="External"/><Relationship Id="rId2" Type="http://schemas.openxmlformats.org/officeDocument/2006/relationships/hyperlink" Target="https://medium.com/nybles/a-brief-guide-to-convolutional-neural-network-cnn-642f47e88ed4" TargetMode="External"/><Relationship Id="rId1" Type="http://schemas.openxmlformats.org/officeDocument/2006/relationships/hyperlink" Target="https://ieeexplore.ieee.org/document/922542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840" y="1567586"/>
            <a:ext cx="11984182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 TRANSLATOR FOR SPEECH-IMPAIRED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23 April 2021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SOMIREDDYGARI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SAMIKSHA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17WH1A0516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TURIYA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DANDU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17WH1A0536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THONDAPU NEELIMA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CHOWDARY  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17WH1A0545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	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Naga Kalyani.Ayyadevara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	</a:t>
            </a:r>
            <a:r>
              <a:rPr lang="en-US" alt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    : Assistant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35" y="878205"/>
            <a:ext cx="19750405" cy="64223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52550" y="1126490"/>
            <a:ext cx="10497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 of Computer Science &amp; Engineering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385"/>
          </a:xfrm>
        </p:spPr>
        <p:txBody>
          <a:bodyPr>
            <a:normAutofit/>
          </a:bodyPr>
          <a:lstStyle/>
          <a:p>
            <a:pPr algn="ctr"/>
            <a:r>
              <a:rPr lang="en-US" sz="3555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555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1655"/>
            <a:ext cx="10515600" cy="4453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/>
              <a:t>Base Paper:</a:t>
            </a:r>
            <a:endParaRPr lang="en-US" sz="3200" b="1"/>
          </a:p>
          <a:p>
            <a:r>
              <a:rPr lang="en-US" sz="3200">
                <a:hlinkClick r:id="rId1"/>
              </a:rPr>
              <a:t>https://ieeexplore.ieee.org/document/9225422</a:t>
            </a:r>
            <a:endParaRPr lang="en-US" sz="3200"/>
          </a:p>
          <a:p>
            <a:pPr marL="0" indent="0">
              <a:buNone/>
            </a:pPr>
            <a:r>
              <a:rPr lang="en-US" sz="3200" b="1"/>
              <a:t>Convolutional Neural Network:</a:t>
            </a:r>
            <a:endParaRPr lang="en-US" sz="3200" b="1"/>
          </a:p>
          <a:p>
            <a:r>
              <a:rPr lang="en-US" sz="3200">
                <a:hlinkClick r:id="rId2"/>
              </a:rPr>
              <a:t>https://medium.com/nybles/a-brief-guide-to-convolutional-neural-network-cnn-642f47e88ed4</a:t>
            </a:r>
            <a:endParaRPr lang="en-US" sz="3200"/>
          </a:p>
          <a:p>
            <a:pPr marL="0" indent="0">
              <a:buNone/>
            </a:pPr>
            <a:r>
              <a:rPr lang="en-US" sz="3200" b="1"/>
              <a:t>Data Set:</a:t>
            </a:r>
            <a:endParaRPr lang="en-US" sz="3200"/>
          </a:p>
          <a:p>
            <a:r>
              <a:rPr lang="en-US" sz="3200">
                <a:hlinkClick r:id="rId3"/>
              </a:rPr>
              <a:t>https://www.kaggle.com/grassknoted/asl-alphabet</a:t>
            </a:r>
            <a:endParaRPr lang="en-US" sz="320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222375"/>
            <a:ext cx="12191365" cy="2540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0" y="6724650"/>
            <a:ext cx="12191365" cy="10160"/>
          </a:xfrm>
          <a:prstGeom prst="line">
            <a:avLst/>
          </a:prstGeom>
          <a:ln w="2349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783330" y="6545580"/>
            <a:ext cx="631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BVRIT HYDERABAD College of Engineering for Women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591" y="2875002"/>
            <a:ext cx="1071256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/>
          <p:cNvSpPr txBox="1"/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13335" rIns="0" bIns="0" numCol="1" rtlCol="0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" y="0"/>
            <a:ext cx="1219200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7365" y="1118870"/>
            <a:ext cx="4780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059940" y="1640840"/>
            <a:ext cx="8074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Create Computer application and train a model when shown a real time video of the hand gestures of American Sign Language. Shows output for particular sign in text format on screen.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3363595" y="115570"/>
            <a:ext cx="6285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08000" y="3439160"/>
            <a:ext cx="53200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OBJECTIVE</a:t>
            </a:r>
            <a:endParaRPr lang="en-US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1988502" y="3829454"/>
            <a:ext cx="8214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/>
              <a:t>Although a certain fraction of the world suffers from speech and hearing disabilities, Sign Language is not a wide spread language across the world. </a:t>
            </a:r>
            <a:endParaRPr lang="en-US" sz="2400"/>
          </a:p>
          <a:p>
            <a:pPr algn="just"/>
            <a:r>
              <a:rPr lang="en-US" sz="2400"/>
              <a:t>Therefore, to aid with a smoother communication  between speaking and non-speaking world, technical development can be introduced. This project proposes an application for it.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32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29970"/>
            <a:ext cx="12202160" cy="45085"/>
          </a:xfrm>
          <a:prstGeom prst="line">
            <a:avLst/>
          </a:prstGeom>
          <a:ln w="698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380" y="-83185"/>
            <a:ext cx="1023620" cy="11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268095" y="1261110"/>
            <a:ext cx="2677160" cy="111569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60830" y="1634490"/>
            <a:ext cx="186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acquisition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62375" y="2620010"/>
            <a:ext cx="2981960" cy="10350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224020" y="2953385"/>
            <a:ext cx="220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PreProcessing</a:t>
            </a:r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633845" y="4059555"/>
            <a:ext cx="2890520" cy="10858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145655" y="4223385"/>
            <a:ext cx="1866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Building a deep learning model based on CNN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411970" y="5652770"/>
            <a:ext cx="2465070" cy="8826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9878695" y="6049010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Recognition</a:t>
            </a:r>
            <a:endParaRPr lang="en-US"/>
          </a:p>
        </p:txBody>
      </p:sp>
      <p:cxnSp>
        <p:nvCxnSpPr>
          <p:cNvPr id="15" name="Curved Connector 14"/>
          <p:cNvCxnSpPr>
            <a:stCxn id="6" idx="3"/>
          </p:cNvCxnSpPr>
          <p:nvPr/>
        </p:nvCxnSpPr>
        <p:spPr>
          <a:xfrm>
            <a:off x="3945255" y="1819275"/>
            <a:ext cx="770890" cy="7810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6744335" y="3075305"/>
            <a:ext cx="791210" cy="98425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1" idx="3"/>
          </p:cNvCxnSpPr>
          <p:nvPr/>
        </p:nvCxnSpPr>
        <p:spPr>
          <a:xfrm>
            <a:off x="9524365" y="4602480"/>
            <a:ext cx="1044575" cy="105029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-10160" y="6728460"/>
            <a:ext cx="12242165" cy="19685"/>
          </a:xfrm>
          <a:prstGeom prst="line">
            <a:avLst/>
          </a:prstGeom>
          <a:ln w="2254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275965" y="6549390"/>
            <a:ext cx="644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BVRIT HYDERABAD College of Engineering for Women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0485" y="1521460"/>
            <a:ext cx="12059920" cy="30480"/>
          </a:xfrm>
          <a:prstGeom prst="line">
            <a:avLst/>
          </a:prstGeom>
          <a:ln w="539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470" y="64770"/>
            <a:ext cx="1094740" cy="131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/>
          <p:nvPr/>
        </p:nvSpPr>
        <p:spPr>
          <a:xfrm>
            <a:off x="790575" y="1957705"/>
            <a:ext cx="9524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800"/>
              <a:t>Python Language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/>
              <a:t>Machine learning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800"/>
              <a:t>CNN</a:t>
            </a:r>
            <a:endParaRPr lang="en-US" sz="2800"/>
          </a:p>
        </p:txBody>
      </p:sp>
      <p:sp>
        <p:nvSpPr>
          <p:cNvPr id="7" name="Round Same Side Corner Rectangle 6"/>
          <p:cNvSpPr/>
          <p:nvPr/>
        </p:nvSpPr>
        <p:spPr>
          <a:xfrm>
            <a:off x="3326130" y="4432300"/>
            <a:ext cx="6765290" cy="208978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88460" y="4827905"/>
            <a:ext cx="5020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Numpy, os, cv2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Tensorflow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Matplotlib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4269740" y="3834130"/>
            <a:ext cx="461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Packages &amp; Libraries</a:t>
            </a:r>
            <a:endParaRPr lang="en-US" sz="2800" b="1"/>
          </a:p>
        </p:txBody>
      </p:sp>
      <p:cxnSp>
        <p:nvCxnSpPr>
          <p:cNvPr id="3" name="Straight Connector 2"/>
          <p:cNvCxnSpPr/>
          <p:nvPr/>
        </p:nvCxnSpPr>
        <p:spPr>
          <a:xfrm>
            <a:off x="-20320" y="6731635"/>
            <a:ext cx="12242165" cy="4445"/>
          </a:xfrm>
          <a:prstGeom prst="line">
            <a:avLst/>
          </a:prstGeom>
          <a:ln w="2222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164205" y="6532880"/>
            <a:ext cx="722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BVRIT HYDERABAD College of Engineering for Women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049395" y="420370"/>
            <a:ext cx="5172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SYSTEM SPECIFICATIONS</a:t>
            </a:r>
            <a:endParaRPr lang="en-US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1717040" y="2033905"/>
          <a:ext cx="8533130" cy="480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4806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 </a:t>
                      </a:r>
                      <a:r>
                        <a:rPr lang="en-US">
                          <a:solidFill>
                            <a:srgbClr val="C00000"/>
                          </a:solidFill>
                        </a:rPr>
                        <a:t>ENVIRONMENT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rgbClr val="C00000"/>
                          </a:solidFill>
                        </a:rPr>
                        <a:t>SPECIFICATIONS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1717040" y="2664460"/>
          <a:ext cx="8644890" cy="287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2280"/>
                <a:gridCol w="4372610"/>
              </a:tblGrid>
              <a:tr h="1436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HARDWARE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Processor - Intel Core i5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Memory(RAM) - 8GB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Storage - 1TB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4363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/>
                        <a:t>SOFTWARE</a:t>
                      </a:r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Python(tensorflow)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OS- Windows 10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Anaconda Navigator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-26670" y="1116330"/>
            <a:ext cx="12191365" cy="71120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960"/>
          </a:xfrm>
        </p:spPr>
        <p:txBody>
          <a:bodyPr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What is CNN</a:t>
            </a:r>
            <a:endParaRPr lang="en-US"/>
          </a:p>
          <a:p>
            <a:endParaRPr lang="en-US"/>
          </a:p>
          <a:p>
            <a:r>
              <a:rPr lang="en-US"/>
              <a:t>Image analysis</a:t>
            </a:r>
            <a:endParaRPr lang="en-US"/>
          </a:p>
          <a:p>
            <a:endParaRPr lang="en-US"/>
          </a:p>
          <a:p>
            <a:r>
              <a:rPr lang="en-US"/>
              <a:t>Why CNN over traditional networks</a:t>
            </a:r>
            <a:endParaRPr lang="en-US"/>
          </a:p>
          <a:p>
            <a:endParaRPr lang="en-US"/>
          </a:p>
          <a:p>
            <a:r>
              <a:rPr lang="en-US"/>
              <a:t>Layers in CNN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9525" y="1521460"/>
            <a:ext cx="12192000" cy="40640"/>
          </a:xfrm>
          <a:prstGeom prst="line">
            <a:avLst/>
          </a:prstGeom>
          <a:ln w="984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-24130" y="6737985"/>
            <a:ext cx="12198350" cy="18415"/>
          </a:xfrm>
          <a:prstGeom prst="line">
            <a:avLst/>
          </a:prstGeom>
          <a:ln w="2095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908300" y="6534785"/>
            <a:ext cx="660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>
            <a:normAutofit/>
          </a:bodyPr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Inception V3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17780" y="1304925"/>
            <a:ext cx="12208510" cy="0"/>
          </a:xfrm>
          <a:prstGeom prst="line">
            <a:avLst/>
          </a:prstGeom>
          <a:ln w="857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-17780" y="6747510"/>
            <a:ext cx="12198985" cy="9525"/>
          </a:xfrm>
          <a:prstGeom prst="line">
            <a:avLst/>
          </a:prstGeom>
          <a:ln w="20955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3540125" y="6567805"/>
            <a:ext cx="5717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/>
          </a:p>
        </p:txBody>
      </p:sp>
      <p:pic>
        <p:nvPicPr>
          <p:cNvPr id="7" name="Content Placeholder 6" descr="WhatsApp Image 2021-05-16 at 1.57.26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9295" y="1872615"/>
            <a:ext cx="10569575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650"/>
          </a:xfrm>
        </p:spPr>
        <p:txBody>
          <a:bodyPr>
            <a:normAutofit/>
          </a:bodyPr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-8255" y="1295400"/>
            <a:ext cx="12228830" cy="18415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-12065" y="6728460"/>
            <a:ext cx="12201525" cy="9525"/>
          </a:xfrm>
          <a:prstGeom prst="line">
            <a:avLst/>
          </a:prstGeom>
          <a:ln w="2127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2923540" y="6549390"/>
            <a:ext cx="739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  <a:sym typeface="+mn-ea"/>
              </a:rPr>
              <a:t>BVRIT HYDERABAD College of Engineering for Women</a:t>
            </a:r>
            <a:endParaRPr lang="en-US" b="1"/>
          </a:p>
        </p:txBody>
      </p:sp>
      <p:pic>
        <p:nvPicPr>
          <p:cNvPr id="9" name="Content Placeholder 8" descr="2021-05-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890" y="1492250"/>
            <a:ext cx="11420475" cy="4685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985" y="365125"/>
            <a:ext cx="6812915" cy="645795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9525" y="1237615"/>
            <a:ext cx="12141200" cy="20320"/>
          </a:xfrm>
          <a:prstGeom prst="line">
            <a:avLst/>
          </a:prstGeom>
          <a:ln w="571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0" y="-19050"/>
            <a:ext cx="1428750" cy="12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/>
          <p:nvPr/>
        </p:nvSpPr>
        <p:spPr>
          <a:xfrm>
            <a:off x="1926590" y="1877060"/>
            <a:ext cx="828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/>
          <p:nvPr/>
        </p:nvGraphicFramePr>
        <p:xfrm>
          <a:off x="1829435" y="1677670"/>
          <a:ext cx="8533130" cy="399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9486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Identifying Business Case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Requrements &amp; Specifications</a:t>
                      </a:r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6804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/>
                        <a:t>Data Gathering</a:t>
                      </a:r>
                      <a:endParaRPr lang="en-US" sz="20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17221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/>
                        <a:t>Data PreProcessing &amp; Training</a:t>
                      </a:r>
                      <a:endParaRPr lang="en-US" sz="20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/>
                        <a:t>Data Prediction </a:t>
                      </a:r>
                      <a:endParaRPr lang="en-US" sz="2000" b="1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/>
                        <a:t>Project Report</a:t>
                      </a:r>
                      <a:endParaRPr lang="en-US" sz="2000" b="1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2423160" y="1988820"/>
            <a:ext cx="2748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Review 0</a:t>
            </a:r>
            <a:endParaRPr lang="en-US" sz="2800" b="1"/>
          </a:p>
        </p:txBody>
      </p:sp>
      <p:sp>
        <p:nvSpPr>
          <p:cNvPr id="9" name="Text Box 8"/>
          <p:cNvSpPr txBox="1"/>
          <p:nvPr/>
        </p:nvSpPr>
        <p:spPr>
          <a:xfrm>
            <a:off x="3001645" y="2810510"/>
            <a:ext cx="2170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ym typeface="+mn-ea"/>
              </a:rPr>
              <a:t>Review  1</a:t>
            </a:r>
            <a:endParaRPr lang="en-US" sz="2800"/>
          </a:p>
        </p:txBody>
      </p:sp>
      <p:sp>
        <p:nvSpPr>
          <p:cNvPr id="10" name="Text Box 9"/>
          <p:cNvSpPr txBox="1"/>
          <p:nvPr/>
        </p:nvSpPr>
        <p:spPr>
          <a:xfrm>
            <a:off x="3001645" y="3855085"/>
            <a:ext cx="2261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ym typeface="+mn-ea"/>
              </a:rPr>
              <a:t>Review  2</a:t>
            </a:r>
            <a:endParaRPr 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2282190" y="4899660"/>
            <a:ext cx="2890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ym typeface="+mn-ea"/>
              </a:rPr>
              <a:t>Review 3</a:t>
            </a:r>
            <a:endParaRPr lang="en-US" sz="2800"/>
          </a:p>
        </p:txBody>
      </p:sp>
      <p:cxnSp>
        <p:nvCxnSpPr>
          <p:cNvPr id="3" name="Straight Connector 2"/>
          <p:cNvCxnSpPr/>
          <p:nvPr/>
        </p:nvCxnSpPr>
        <p:spPr>
          <a:xfrm>
            <a:off x="9525" y="6755130"/>
            <a:ext cx="12155805" cy="19685"/>
          </a:xfrm>
          <a:prstGeom prst="line">
            <a:avLst/>
          </a:prstGeom>
          <a:ln w="2063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2423160" y="6580505"/>
            <a:ext cx="787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BVRIT HYDERABAD College of Engineering for Women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2408</Words>
  <Application>WPS Presentation</Application>
  <PresentationFormat>Widescreen</PresentationFormat>
  <Paragraphs>143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Franklin Gothic Book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Architecture</vt:lpstr>
      <vt:lpstr>Technology Stack</vt:lpstr>
      <vt:lpstr>PowerPoint 演示文稿</vt:lpstr>
      <vt:lpstr>CNN</vt:lpstr>
      <vt:lpstr>Inception V3</vt:lpstr>
      <vt:lpstr>Output</vt:lpstr>
      <vt:lpstr>TimeLine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Neelu</cp:lastModifiedBy>
  <cp:revision>182</cp:revision>
  <dcterms:created xsi:type="dcterms:W3CDTF">2020-08-08T03:55:00Z</dcterms:created>
  <dcterms:modified xsi:type="dcterms:W3CDTF">2021-05-31T14:14:19Z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