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R+G1TRtOf8yOMtr5nl2UICSB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AE9AEC-CE76-42F7-BF72-714A20575CE0}">
  <a:tblStyle styleId="{F2AE9AEC-CE76-42F7-BF72-714A20575C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12629ebe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cf12629ebe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cf12629ebe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ECEEA"/>
            </a:gs>
            <a:gs pos="6250">
              <a:srgbClr val="BECEEA"/>
            </a:gs>
            <a:gs pos="6623">
              <a:srgbClr val="B5C7E7"/>
            </a:gs>
            <a:gs pos="35000">
              <a:schemeClr val="lt1"/>
            </a:gs>
            <a:gs pos="60000">
              <a:srgbClr val="F5F7FC"/>
            </a:gs>
            <a:gs pos="100000">
              <a:srgbClr val="D1DCF0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10840" y="1567586"/>
            <a:ext cx="11984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COVID 19 Using Chest X-ray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08 April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MEGHANA      :17WH1A0504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AMULYA SAI  : 17WH1A0517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UDAYA SREE : 17WH1A0520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  			 Internal Guide: Ms. P. KAVITHA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Designation: Assistant Professor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53119" y="92883"/>
            <a:ext cx="9746235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65525" y="188850"/>
            <a:ext cx="10898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COVID 19 Using Chest X-ray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65527" y="1098200"/>
            <a:ext cx="118623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DOMAIN: </a:t>
            </a:r>
            <a:endParaRPr b="1" i="0" sz="3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AI/ DEEP LEARNING 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TYPE: </a:t>
            </a:r>
            <a:endParaRPr b="1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: </a:t>
            </a:r>
            <a:endParaRPr b="1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Cancer Detection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SVM classifier has been used to classify chest x-ray images were cancerous or normal.This technique is used when sufficient amount of dataset is provided.</a:t>
            </a: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COVID-19 Detection 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called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for classification of COVID-19 x-ray images. This method deals with any irregularities in the image dataset.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1621044" y="293000"/>
            <a:ext cx="894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5" name="Google Shape;115;p3"/>
          <p:cNvGraphicFramePr/>
          <p:nvPr/>
        </p:nvGraphicFramePr>
        <p:xfrm>
          <a:off x="952500" y="15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{F2AE9AEC-CE76-42F7-BF72-714A20575CE0}</a:tableStyleId>
              </a:tblPr>
              <a:tblGrid>
                <a:gridCol w="5201700"/>
                <a:gridCol w="5201700"/>
              </a:tblGrid>
              <a:tr h="154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lang="en-US" sz="2500" u="none" cap="none" strike="noStrike"/>
                        <a:t>            </a:t>
                      </a:r>
                      <a:endParaRPr b="1" sz="2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lang="en-US" sz="2500" u="none" cap="none" strike="noStrike"/>
                        <a:t>           ENVIRONMENT </a:t>
                      </a:r>
                      <a:endParaRPr b="1" sz="2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                     </a:t>
                      </a:r>
                      <a:r>
                        <a:rPr b="1" lang="en-US" sz="2500" u="none" cap="none" strike="noStrike">
                          <a:solidFill>
                            <a:schemeClr val="dk1"/>
                          </a:solidFill>
                        </a:rPr>
                        <a:t> SPECIFICATIONS </a:t>
                      </a:r>
                      <a:endParaRPr b="1" sz="2500" u="none" cap="none" strike="noStrike"/>
                    </a:p>
                  </a:txBody>
                  <a:tcPr marT="91425" marB="91425" marR="91425" marL="91425"/>
                </a:tc>
              </a:tr>
              <a:tr h="154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               </a:t>
                      </a:r>
                      <a:endParaRPr sz="2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              HARDWARE 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Processor - Any </a:t>
                      </a:r>
                      <a:endParaRPr sz="2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Memory(RAM) - 8GB </a:t>
                      </a:r>
                      <a:endParaRPr sz="2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Storage - 1 TB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154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sz="2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             SOFTWARE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Python (Keras) </a:t>
                      </a:r>
                      <a:endParaRPr sz="2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OS - Windows 10 / Ubuntu </a:t>
                      </a:r>
                      <a:endParaRPr sz="2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Google Colab / Jupyter Notebook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f12629ebe_0_2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22" name="Google Shape;122;gcf12629ebe_0_2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3" name="Google Shape;123;gcf12629ebe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0" y="514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cf12629ebe_0_28"/>
          <p:cNvSpPr txBox="1"/>
          <p:nvPr/>
        </p:nvSpPr>
        <p:spPr>
          <a:xfrm>
            <a:off x="3742350" y="2578475"/>
            <a:ext cx="9783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THANK YOU</a:t>
            </a:r>
            <a:endParaRPr b="0" i="0" sz="4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2020-08-08T03:55:20Z</dcterms:created>
  <dc:creator>Srinivasa Reddy Konda</dc:creator>
</cp:coreProperties>
</file>