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9" r:id="rId4"/>
    <p:sldId id="278" r:id="rId5"/>
    <p:sldId id="280"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a:t>
            </a:r>
            <a:r>
              <a:rPr lang="en-US" b="1">
                <a:latin typeface="Times New Roman" pitchFamily="18" charset="0"/>
                <a:cs typeface="Times New Roman" pitchFamily="18" charset="0"/>
              </a:rPr>
              <a:t>: Assistant </a:t>
            </a:r>
            <a:r>
              <a:rPr lang="en-US" b="1" dirty="0">
                <a:latin typeface="Times New Roman" pitchFamily="18" charset="0"/>
                <a:cs typeface="Times New Roman" pitchFamily="18" charset="0"/>
              </a:rPr>
              <a:t>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effectLst/>
                <a:latin typeface="Times New Roman" panose="02020603050405020304" pitchFamily="18" charset="0"/>
                <a:ea typeface="Times New Roman" panose="02020603050405020304" pitchFamily="18" charset="0"/>
              </a:rPr>
              <a:t>Signature forgery is one of the most frequently committed frauds. This drives cooperates and business organizations to very huge consequences which might include financial or reputational losses. In this respect, signature verification is quite crucial.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Therefore, this project aims to model, train and calculate the accuracies by comparing the predictions of genuine or forged signatures using a few models which acts as an application for automating the prediction. This is implemented by modeling our image dataset with different classification models. The dataset contains 1021 images. The dataset taken is the “Handwritten Signatures” dataset containing both forged and genuine signature examples in a folder structure. The accuracies of various classifiers upon the dataset are found.</a:t>
            </a:r>
            <a:endParaRPr lang="en-IN" sz="1800">
              <a:effectLst/>
              <a:latin typeface="Times New Roman" panose="02020603050405020304" pitchFamily="18" charset="0"/>
              <a:ea typeface="Times New Roman" panose="02020603050405020304" pitchFamily="18" charset="0"/>
            </a:endParaRPr>
          </a:p>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157470"/>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Dataset &amp; Models</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65A59AB9-89C4-4DFB-8311-AFE6B170DC01}"/>
              </a:ext>
            </a:extLst>
          </p:cNvPr>
          <p:cNvSpPr txBox="1"/>
          <p:nvPr/>
        </p:nvSpPr>
        <p:spPr>
          <a:xfrm>
            <a:off x="900378" y="1860016"/>
            <a:ext cx="7530275"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Dataset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is “handwritten signatures”.</a:t>
            </a:r>
          </a:p>
          <a:p>
            <a:pPr marL="285750" indent="-285750"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contains 1021 files.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contains the genuine and forged signatures of 30 people.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person has 5 genuine signatures and 5 forged signatures of the others.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Models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Vanilla SVM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PCA + SVM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Sequential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Ensemble learning – Boosting</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36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Flow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Accuracy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1899"/>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6B8E4B-7E93-4A64-9B0C-6D26702A3E96}"/>
              </a:ext>
            </a:extLst>
          </p:cNvPr>
          <p:cNvSpPr txBox="1"/>
          <p:nvPr/>
        </p:nvSpPr>
        <p:spPr>
          <a:xfrm>
            <a:off x="1413596" y="1611461"/>
            <a:ext cx="6316808"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 3.6</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Libraries Needed:</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scikit-learn</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p>
          <a:p>
            <a:pPr marL="742950" lvl="1"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Numpy</a:t>
            </a:r>
            <a:endParaRPr lang="en-US" sz="2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Keras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a:t>
            </a:r>
            <a:r>
              <a:rPr lang="en-IN" b="1" i="1" u="sng" dirty="0">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“Handwritten signature forgery detection using convolutional neural networks”,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“Automatic Detection of Handwriting Forgery”,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New Local Difference Feature for Off-Line Handwritten Signature Verification</a:t>
            </a:r>
            <a:r>
              <a:rPr lang="en-US"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“Offline signature verification using real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classifier combination of pseudo-dynamic features, in: Document Analysis and Recognition (ICDAR)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1963</TotalTime>
  <Words>486</Words>
  <Application>Microsoft Office PowerPoint</Application>
  <PresentationFormat>On-screen Show (4:3)</PresentationFormat>
  <Paragraphs>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204</cp:revision>
  <dcterms:created xsi:type="dcterms:W3CDTF">2020-08-08T03:55:20Z</dcterms:created>
  <dcterms:modified xsi:type="dcterms:W3CDTF">2021-05-31T17:04:24Z</dcterms:modified>
</cp:coreProperties>
</file>