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t21o1HeJIc95HXY8nJZvV7oI1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d2aacedad9_0_0:notes"/>
          <p:cNvSpPr/>
          <p:nvPr>
            <p:ph idx="2" type="sldImg"/>
          </p:nvPr>
        </p:nvSpPr>
        <p:spPr>
          <a:xfrm>
            <a:off x="777240" y="1257300"/>
            <a:ext cx="6217800" cy="339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d2aacedad9_0_8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f0de420d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b6f0de420d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906c41db_0_1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b6906c41db_0_1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652a9d60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e0652a9d60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cc58b7d04c_0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b3b8effe_0_3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d8b3b8effe_0_3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d2aacedad9_0_0"/>
          <p:cNvSpPr txBox="1"/>
          <p:nvPr/>
        </p:nvSpPr>
        <p:spPr>
          <a:xfrm>
            <a:off x="0" y="1303825"/>
            <a:ext cx="12675601" cy="21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Date: 2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May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K.SAI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S.SREEYA : 17WH1A05B7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             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		  	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321250" y="1645950"/>
            <a:ext cx="114690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blurry image patches.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these features, blur  can be effectively removed by using a blur density prediction model trained through the random forest regression.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(Synthetic dataset of Low Fidelity Images) which consists of 27000 blur images generated from 1000 clear images.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b6f0de420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b6f0de420d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6f0de420d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b6f0de420d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b6f0de420d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b6f0de420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b6f0de420d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b6f0de420d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6f0de420d_0_0"/>
          <p:cNvSpPr txBox="1"/>
          <p:nvPr/>
        </p:nvSpPr>
        <p:spPr>
          <a:xfrm>
            <a:off x="2159775" y="2446725"/>
            <a:ext cx="114690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b6f0de420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625" y="1830175"/>
            <a:ext cx="3160500" cy="13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6f0de420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624" y="4581725"/>
            <a:ext cx="21682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6f0de420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6775" y="1829950"/>
            <a:ext cx="21682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b6f0de420d_0_0"/>
          <p:cNvSpPr/>
          <p:nvPr/>
        </p:nvSpPr>
        <p:spPr>
          <a:xfrm>
            <a:off x="4669500" y="4685225"/>
            <a:ext cx="1838400" cy="107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b6f0de420d_0_0"/>
          <p:cNvSpPr/>
          <p:nvPr/>
        </p:nvSpPr>
        <p:spPr>
          <a:xfrm>
            <a:off x="5399150" y="1942025"/>
            <a:ext cx="18384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forest                    Regression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gb6f0de420d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3213" y="4560675"/>
            <a:ext cx="2390775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b6f0de420d_0_0"/>
          <p:cNvCxnSpPr>
            <a:stCxn id="110" idx="0"/>
            <a:endCxn id="109" idx="2"/>
          </p:cNvCxnSpPr>
          <p:nvPr/>
        </p:nvCxnSpPr>
        <p:spPr>
          <a:xfrm flipH="1" rot="10800000">
            <a:off x="1892761" y="3163325"/>
            <a:ext cx="496200" cy="141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b6f0de420d_0_0"/>
          <p:cNvCxnSpPr>
            <a:stCxn id="109" idx="3"/>
            <a:endCxn id="113" idx="1"/>
          </p:cNvCxnSpPr>
          <p:nvPr/>
        </p:nvCxnSpPr>
        <p:spPr>
          <a:xfrm flipH="1" rot="10800000">
            <a:off x="3969125" y="2479588"/>
            <a:ext cx="1430100" cy="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b6f0de420d_0_0"/>
          <p:cNvCxnSpPr>
            <a:stCxn id="113" idx="3"/>
            <a:endCxn id="111" idx="1"/>
          </p:cNvCxnSpPr>
          <p:nvPr/>
        </p:nvCxnSpPr>
        <p:spPr>
          <a:xfrm>
            <a:off x="7237550" y="2479475"/>
            <a:ext cx="2209200" cy="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b6f0de420d_0_0"/>
          <p:cNvCxnSpPr>
            <a:stCxn id="111" idx="2"/>
            <a:endCxn id="112" idx="0"/>
          </p:cNvCxnSpPr>
          <p:nvPr/>
        </p:nvCxnSpPr>
        <p:spPr>
          <a:xfrm flipH="1">
            <a:off x="5588712" y="3163450"/>
            <a:ext cx="4942200" cy="15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b6f0de420d_0_0"/>
          <p:cNvCxnSpPr>
            <a:stCxn id="112" idx="3"/>
            <a:endCxn id="114" idx="1"/>
          </p:cNvCxnSpPr>
          <p:nvPr/>
        </p:nvCxnSpPr>
        <p:spPr>
          <a:xfrm>
            <a:off x="6507900" y="5222675"/>
            <a:ext cx="215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b6f0de420d_0_0"/>
          <p:cNvSpPr txBox="1"/>
          <p:nvPr/>
        </p:nvSpPr>
        <p:spPr>
          <a:xfrm>
            <a:off x="759000" y="5998875"/>
            <a:ext cx="262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Blur Image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b6f0de420d_0_0"/>
          <p:cNvSpPr txBox="1"/>
          <p:nvPr/>
        </p:nvSpPr>
        <p:spPr>
          <a:xfrm>
            <a:off x="875725" y="1154075"/>
            <a:ext cx="309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Ranking - CNN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b6f0de420d_0_0"/>
          <p:cNvSpPr txBox="1"/>
          <p:nvPr/>
        </p:nvSpPr>
        <p:spPr>
          <a:xfrm>
            <a:off x="3759825" y="2694825"/>
            <a:ext cx="183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Blur  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relevant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features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b6f0de420d_0_0"/>
          <p:cNvSpPr txBox="1"/>
          <p:nvPr/>
        </p:nvSpPr>
        <p:spPr>
          <a:xfrm>
            <a:off x="7437650" y="1154075"/>
            <a:ext cx="200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Estimated Transmission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b6f0de420d_0_0"/>
          <p:cNvSpPr txBox="1"/>
          <p:nvPr/>
        </p:nvSpPr>
        <p:spPr>
          <a:xfrm>
            <a:off x="8609200" y="6056825"/>
            <a:ext cx="262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Clear Image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b6906c41d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6906c41db_0_1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6906c41db_0_1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6906c41db_0_1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6906c41db_0_1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b6906c41db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b6906c41db_0_1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b6906c41db_0_1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b6906c41db_0_1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b6906c41db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1325" y="1699050"/>
            <a:ext cx="94583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e0652a9d6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0652a9d60_0_5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0652a9d60_0_5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0652a9d60_0_5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0652a9d60_0_5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e0652a9d60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0652a9d60_0_5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e0652a9d60_0_5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0652a9d60_0_5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 : Python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Needed  : Numpy, Tkinter, Matplotlib, Tensorflow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c58b7d04c_0_40"/>
          <p:cNvSpPr txBox="1"/>
          <p:nvPr/>
        </p:nvSpPr>
        <p:spPr>
          <a:xfrm>
            <a:off x="276300" y="1227675"/>
            <a:ext cx="11588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d8b3b8eff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d8b3b8effe_0_3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8b3b8effe_0_3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d8b3b8effe_0_3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d8b3b8effe_0_3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d8b3b8effe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8b3b8effe_0_3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d8b3b8effe_0_3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d8b3b8effe_0_39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