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77" r:id="rId4"/>
    <p:sldId id="282" r:id="rId5"/>
    <p:sldId id="274" r:id="rId6"/>
    <p:sldId id="287" r:id="rId7"/>
    <p:sldId id="289" r:id="rId8"/>
    <p:sldId id="294" r:id="rId9"/>
    <p:sldId id="290" r:id="rId10"/>
    <p:sldId id="297" r:id="rId11"/>
    <p:sldId id="278" r:id="rId12"/>
    <p:sldId id="279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ybles/a-brief-guide-to-convolutional-neural-network-cnn-642f47e88ed4" TargetMode="External" /><Relationship Id="rId2" Type="http://schemas.openxmlformats.org/officeDocument/2006/relationships/hyperlink" Target="https://ieeexplore.ieee.org/document/9225422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kaggle.com/grassknoted/asl-alphabet%20" TargetMode="Externa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0840" y="1567586"/>
            <a:ext cx="11984182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 TRANSLATOR FOR SPEECH-IMPAIRED</a:t>
            </a:r>
          </a:p>
          <a:p>
            <a:pPr algn="just">
              <a:spcBef>
                <a:spcPct val="0"/>
              </a:spcBef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29 May 2021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SOMIREDDYGARI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SAMIKSHA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17WH1A0516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TURIYA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DANDU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17WH1A0536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THONDAPU NEELIMA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CHOWDARY  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17WH1A0545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	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Naga Kalyani.Ayyadevara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		</a:t>
            </a:r>
            <a:r>
              <a:rPr lang="en-US" alt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Designation     : Assistant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35" y="878205"/>
            <a:ext cx="19750405" cy="64223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52550" y="1126490"/>
            <a:ext cx="10497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Department of Computer Science &amp;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10515600" cy="820420"/>
          </a:xfrm>
        </p:spPr>
        <p:txBody>
          <a:bodyPr/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6670" y="974090"/>
            <a:ext cx="12181840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WhatsApp Image 2021-05-25 at 11.11.58 PM (2)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27839" r="19198" b="48548"/>
          <a:stretch>
            <a:fillRect/>
          </a:stretch>
        </p:blipFill>
        <p:spPr>
          <a:xfrm>
            <a:off x="652780" y="1764665"/>
            <a:ext cx="3685540" cy="3465830"/>
          </a:xfrm>
          <a:prstGeom prst="rect">
            <a:avLst/>
          </a:prstGeom>
        </p:spPr>
      </p:pic>
      <p:pic>
        <p:nvPicPr>
          <p:cNvPr id="8" name="Content Placeholder 7" descr="WhatsApp Image 2021-05-25 at 11.11.58 PM (1)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28695" r="2348" b="34938"/>
          <a:stretch>
            <a:fillRect/>
          </a:stretch>
        </p:blipFill>
        <p:spPr>
          <a:xfrm>
            <a:off x="6895465" y="1764665"/>
            <a:ext cx="3795395" cy="324548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6727825"/>
            <a:ext cx="12191365" cy="46355"/>
          </a:xfrm>
          <a:prstGeom prst="line">
            <a:avLst/>
          </a:prstGeom>
          <a:ln w="2095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007485" y="6566535"/>
            <a:ext cx="5561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sym typeface="+mn-ea"/>
              </a:rPr>
              <a:t>BVRIT HYDERABAD College of Engineering for Women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985" y="365125"/>
            <a:ext cx="6812915" cy="645795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9525" y="1237615"/>
            <a:ext cx="12141200" cy="20320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0" y="-19050"/>
            <a:ext cx="1428750" cy="12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/>
          <p:nvPr/>
        </p:nvSpPr>
        <p:spPr>
          <a:xfrm>
            <a:off x="1926590" y="1877060"/>
            <a:ext cx="828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1829435" y="1677670"/>
          <a:ext cx="8533130" cy="399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86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Identifying Business Case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Requrements &amp; Specifications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04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/>
                        <a:t>Data Gathering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221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/>
                        <a:t>Data PreProcessing &amp; Training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/>
                        <a:t>Data Prediction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/>
                        <a:t>Project Report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2423160" y="1988820"/>
            <a:ext cx="2748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Review 0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001645" y="2810510"/>
            <a:ext cx="2170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ym typeface="+mn-ea"/>
              </a:rPr>
              <a:t>Review  1</a:t>
            </a:r>
            <a:endParaRPr 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3001645" y="3855085"/>
            <a:ext cx="2261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ym typeface="+mn-ea"/>
              </a:rPr>
              <a:t>Review  2</a:t>
            </a:r>
            <a:endParaRPr 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2282190" y="4899660"/>
            <a:ext cx="2890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ym typeface="+mn-ea"/>
              </a:rPr>
              <a:t>Review 3</a:t>
            </a:r>
            <a:endParaRPr lang="en-US" sz="2800"/>
          </a:p>
        </p:txBody>
      </p:sp>
      <p:cxnSp>
        <p:nvCxnSpPr>
          <p:cNvPr id="3" name="Straight Connector 2"/>
          <p:cNvCxnSpPr/>
          <p:nvPr/>
        </p:nvCxnSpPr>
        <p:spPr>
          <a:xfrm>
            <a:off x="9525" y="6755130"/>
            <a:ext cx="12155805" cy="19685"/>
          </a:xfrm>
          <a:prstGeom prst="line">
            <a:avLst/>
          </a:prstGeom>
          <a:ln w="2063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423160" y="6580505"/>
            <a:ext cx="787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BVRIT HYDERABAD College of Engineering for Women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7385"/>
          </a:xfrm>
        </p:spPr>
        <p:txBody>
          <a:bodyPr>
            <a:normAutofit/>
          </a:bodyPr>
          <a:lstStyle/>
          <a:p>
            <a:pPr algn="ctr"/>
            <a:r>
              <a:rPr lang="en-US" sz="3555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1655"/>
            <a:ext cx="10515600" cy="445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/>
              <a:t>Base Paper:</a:t>
            </a:r>
          </a:p>
          <a:p>
            <a:r>
              <a:rPr lang="en-US" sz="3200">
                <a:hlinkClick r:id="rId2"/>
              </a:rPr>
              <a:t>https://ieeexplore.ieee.org/document/9225422</a:t>
            </a:r>
            <a:endParaRPr lang="en-US" sz="3200"/>
          </a:p>
          <a:p>
            <a:pPr marL="0" indent="0">
              <a:buNone/>
            </a:pPr>
            <a:r>
              <a:rPr lang="en-US" sz="3200" b="1"/>
              <a:t>Convolutional Neural Network:</a:t>
            </a:r>
          </a:p>
          <a:p>
            <a:r>
              <a:rPr lang="en-US" sz="3200">
                <a:hlinkClick r:id="rId3"/>
              </a:rPr>
              <a:t>https://medium.com/nybles/a-brief-guide-to-convolutional-neural-network-cnn-642f47e88ed4</a:t>
            </a:r>
            <a:endParaRPr lang="en-US" sz="3200"/>
          </a:p>
          <a:p>
            <a:pPr marL="0" indent="0">
              <a:buNone/>
            </a:pPr>
            <a:r>
              <a:rPr lang="en-US" sz="3200" b="1"/>
              <a:t>Data Set:</a:t>
            </a:r>
            <a:endParaRPr lang="en-US" sz="3200"/>
          </a:p>
          <a:p>
            <a:r>
              <a:rPr lang="en-US" sz="3200">
                <a:hlinkClick r:id="rId4"/>
              </a:rPr>
              <a:t>https://www.kaggle.com/grassknoted/asl-alphabet</a:t>
            </a:r>
            <a:endParaRPr lang="en-US" sz="320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222375"/>
            <a:ext cx="12191365" cy="25400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0" y="6724650"/>
            <a:ext cx="12191365" cy="10160"/>
          </a:xfrm>
          <a:prstGeom prst="line">
            <a:avLst/>
          </a:prstGeom>
          <a:ln w="2349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3783330" y="6545580"/>
            <a:ext cx="6317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BVRIT HYDERABAD College of Engineering for Women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591" y="2875002"/>
            <a:ext cx="1071256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/>
          <p:cNvSpPr txBox="1"/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13335" rIns="0" bIns="0" numCol="1" rtlCol="0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" y="0"/>
            <a:ext cx="12192000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7365" y="1118870"/>
            <a:ext cx="4780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059940" y="1640840"/>
            <a:ext cx="8074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Create Computer application and train a model when shown a real time video of the hand gestures of American Sign Language. Shows output for particular sign in text format on screen.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363595" y="115570"/>
            <a:ext cx="6285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08000" y="3439160"/>
            <a:ext cx="53200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OBJECTIVE</a:t>
            </a:r>
            <a:endParaRPr lang="en-US" sz="2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1988502" y="3829454"/>
            <a:ext cx="8214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Although a certain fraction of the world suffers from speech and hearing disabilities, Sign Language is not a wide spread language across the world. </a:t>
            </a:r>
          </a:p>
          <a:p>
            <a:pPr algn="just"/>
            <a:r>
              <a:rPr lang="en-US" sz="2400"/>
              <a:t>Therefore, to aid with a smoother communication  between speaking and non-speaking world, technical development can be introduced. This project proposes an application for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32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29970"/>
            <a:ext cx="12202160" cy="45085"/>
          </a:xfrm>
          <a:prstGeom prst="line">
            <a:avLst/>
          </a:prstGeom>
          <a:ln w="698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380" y="-83185"/>
            <a:ext cx="1023620" cy="11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268095" y="1261110"/>
            <a:ext cx="2677160" cy="1115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60830" y="163449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acquisition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62375" y="2620010"/>
            <a:ext cx="2981960" cy="10350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224020" y="2953385"/>
            <a:ext cx="220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preprocessing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633845" y="4059555"/>
            <a:ext cx="2890520" cy="10858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145655" y="4223385"/>
            <a:ext cx="1866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Building a deep learning model based on CNN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411970" y="5652770"/>
            <a:ext cx="2465070" cy="8826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878695" y="6049010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Recognition</a:t>
            </a:r>
          </a:p>
        </p:txBody>
      </p:sp>
      <p:cxnSp>
        <p:nvCxnSpPr>
          <p:cNvPr id="15" name="Curved Connector 14"/>
          <p:cNvCxnSpPr>
            <a:stCxn id="6" idx="3"/>
          </p:cNvCxnSpPr>
          <p:nvPr/>
        </p:nvCxnSpPr>
        <p:spPr>
          <a:xfrm>
            <a:off x="3945255" y="1819275"/>
            <a:ext cx="770890" cy="78105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6744335" y="3075305"/>
            <a:ext cx="791210" cy="98425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1" idx="3"/>
          </p:cNvCxnSpPr>
          <p:nvPr/>
        </p:nvCxnSpPr>
        <p:spPr>
          <a:xfrm>
            <a:off x="9524365" y="4602480"/>
            <a:ext cx="1044575" cy="105029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-10160" y="6728460"/>
            <a:ext cx="12242165" cy="19685"/>
          </a:xfrm>
          <a:prstGeom prst="line">
            <a:avLst/>
          </a:prstGeom>
          <a:ln w="2254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275965" y="6549390"/>
            <a:ext cx="644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BVRIT HYDERABAD College of Engineering for Women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0485" y="1521460"/>
            <a:ext cx="12059920" cy="30480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64770"/>
            <a:ext cx="1094740" cy="13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/>
          <p:nvPr/>
        </p:nvSpPr>
        <p:spPr>
          <a:xfrm>
            <a:off x="790575" y="1957705"/>
            <a:ext cx="9524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800"/>
              <a:t>Python Language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/>
              <a:t>Machine learning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/>
              <a:t>CNN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3326130" y="4432300"/>
            <a:ext cx="6765290" cy="208978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88460" y="4827905"/>
            <a:ext cx="5020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Numpy, os, cv2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Tensorflow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Matplotlib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269740" y="3834130"/>
            <a:ext cx="461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Packages &amp; Libraries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-20320" y="6731635"/>
            <a:ext cx="12242165" cy="4445"/>
          </a:xfrm>
          <a:prstGeom prst="line">
            <a:avLst/>
          </a:prstGeom>
          <a:ln w="2222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164205" y="6532880"/>
            <a:ext cx="722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BVRIT HYDERABAD College of Engineering for Women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049395" y="420370"/>
            <a:ext cx="5172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SPECIFICATIONS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1717040" y="2033905"/>
          <a:ext cx="8533130" cy="48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6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 </a:t>
                      </a:r>
                      <a:r>
                        <a:rPr lang="en-US">
                          <a:solidFill>
                            <a:srgbClr val="C00000"/>
                          </a:solidFill>
                        </a:rPr>
                        <a:t>ENVIRONMENT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C00000"/>
                          </a:solidFill>
                        </a:rPr>
                        <a:t>SPECIFICATIONS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1717040" y="2664460"/>
          <a:ext cx="8644890" cy="287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HARDWARE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Processor - Intel Core i5</a:t>
                      </a:r>
                    </a:p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Memory(RAM) - 8GB</a:t>
                      </a:r>
                    </a:p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Storage - 1TB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/>
                        <a:t>SOFTWARE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Python(tensorflow)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OS- Windows 10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Anaconda Navigator</a:t>
                      </a: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-26670" y="1116330"/>
            <a:ext cx="12191365" cy="71120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960"/>
          </a:xfrm>
        </p:spPr>
        <p:txBody>
          <a:bodyPr/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CNN: </a:t>
            </a:r>
            <a:r>
              <a:rPr lang="en-US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r>
              <a:rPr lang="en-US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CNN, is a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lang="en-US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neural network designed for processing structured arrays of data such as images.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Image analysis</a:t>
            </a:r>
          </a:p>
          <a:p>
            <a:r>
              <a:rPr lang="en-US" dirty="0"/>
              <a:t>How CNN is better traditional networks</a:t>
            </a:r>
          </a:p>
          <a:p>
            <a:r>
              <a:rPr lang="en-US" dirty="0"/>
              <a:t>Layers in CNN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525" y="1521460"/>
            <a:ext cx="12192000" cy="40640"/>
          </a:xfrm>
          <a:prstGeom prst="line">
            <a:avLst/>
          </a:prstGeom>
          <a:ln w="984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-24130" y="6737985"/>
            <a:ext cx="12198350" cy="18415"/>
          </a:xfrm>
          <a:prstGeom prst="line">
            <a:avLst/>
          </a:prstGeom>
          <a:ln w="2095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908300" y="6534785"/>
            <a:ext cx="660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sym typeface="+mn-ea"/>
              </a:rPr>
              <a:t>BVRIT HYDERABAD College of Engineering for Women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Inception V3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-17780" y="1304925"/>
            <a:ext cx="12208510" cy="0"/>
          </a:xfrm>
          <a:prstGeom prst="line">
            <a:avLst/>
          </a:prstGeom>
          <a:ln w="857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-17780" y="6747510"/>
            <a:ext cx="12198985" cy="9525"/>
          </a:xfrm>
          <a:prstGeom prst="line">
            <a:avLst/>
          </a:prstGeom>
          <a:ln w="2095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3540125" y="6567805"/>
            <a:ext cx="5717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sym typeface="+mn-ea"/>
              </a:rPr>
              <a:t>BVRIT HYDERABAD College of Engineering for Women</a:t>
            </a:r>
            <a:endParaRPr lang="en-US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E78794F0-A832-C641-9C87-8F29D50D6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1" y="1397826"/>
            <a:ext cx="11665033" cy="504741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03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-10795" y="534670"/>
            <a:ext cx="12235815" cy="45720"/>
          </a:xfrm>
          <a:prstGeom prst="line">
            <a:avLst/>
          </a:prstGeom>
          <a:ln w="889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728460"/>
            <a:ext cx="12214225" cy="8890"/>
          </a:xfrm>
          <a:prstGeom prst="line">
            <a:avLst/>
          </a:prstGeom>
          <a:ln w="2095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725420" y="6548755"/>
            <a:ext cx="692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sym typeface="+mn-ea"/>
              </a:rPr>
              <a:t>BVRIT HYDERABAD College of Engineering for Women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675005"/>
          <a:ext cx="10828655" cy="5779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1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TestCase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/>
                        <a:t>Test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/>
                        <a:t>Actual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 if webcam is switched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As soon as program is excuted, webcam switched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TC02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Checke if video sequentlly are divided into frames for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 Process the given hand gesture, each frame is captured from video sequences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As Expected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TC03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 if bouding box is displayed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As soon as program is excuted, bounding box(Green box) displayed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TC04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 if hand gesture is deteceted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As soon as hand gesture will be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 Expected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TC05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 if alphabet along with its confidence is dipalyed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After prediction happens, alphabet along with its confidence for that respective gesture is dispalyed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 Expected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TC06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 if nothing is displayed, when nothing is infront of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Nothing will be displayed, if no gesture is placed.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 Expected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Training Output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-8255" y="1295400"/>
            <a:ext cx="12228830" cy="18415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-12065" y="6728460"/>
            <a:ext cx="12201525" cy="9525"/>
          </a:xfrm>
          <a:prstGeom prst="line">
            <a:avLst/>
          </a:prstGeom>
          <a:ln w="2127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923540" y="6549390"/>
            <a:ext cx="739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sym typeface="+mn-ea"/>
              </a:rPr>
              <a:t>BVRIT HYDERABAD College of Engineering for Women</a:t>
            </a:r>
            <a:endParaRPr lang="en-US" b="1"/>
          </a:p>
        </p:txBody>
      </p:sp>
      <p:pic>
        <p:nvPicPr>
          <p:cNvPr id="7" name="Content Placeholder 6" descr="Screenshot (19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640" y="1825625"/>
            <a:ext cx="804608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3529</Words>
  <Application>Microsoft Office PowerPoint</Application>
  <PresentationFormat>Widescreen</PresentationFormat>
  <Paragraphs>223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Architecture</vt:lpstr>
      <vt:lpstr>Technology Stack</vt:lpstr>
      <vt:lpstr>PowerPoint Presentation</vt:lpstr>
      <vt:lpstr>CNN</vt:lpstr>
      <vt:lpstr>Inception V3</vt:lpstr>
      <vt:lpstr>Test Cases</vt:lpstr>
      <vt:lpstr>Training Output</vt:lpstr>
      <vt:lpstr>Output</vt:lpstr>
      <vt:lpstr>TimeLine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Unknown User</cp:lastModifiedBy>
  <cp:revision>193</cp:revision>
  <dcterms:created xsi:type="dcterms:W3CDTF">2020-08-08T03:55:00Z</dcterms:created>
  <dcterms:modified xsi:type="dcterms:W3CDTF">2021-05-28T17:27:36Z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1033-11.2.0.10130</vt:lpwstr>
  </property>
</Properties>
</file>