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75" r:id="rId4"/>
    <p:sldId id="276" r:id="rId5"/>
    <p:sldId id="279" r:id="rId6"/>
    <p:sldId id="278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3409" autoAdjust="0"/>
  </p:normalViewPr>
  <p:slideViewPr>
    <p:cSldViewPr snapToGrid="0">
      <p:cViewPr varScale="1">
        <p:scale>
          <a:sx n="82" d="100"/>
          <a:sy n="82" d="100"/>
        </p:scale>
        <p:origin x="-151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22A-EF8E-435C-B47D-30EC9DE872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1425857"/>
            <a:ext cx="9506816" cy="351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Department of Computer Science and Engineering</a:t>
            </a:r>
          </a:p>
          <a:p>
            <a:pPr algn="ctr">
              <a:spcBef>
                <a:spcPct val="0"/>
              </a:spcBef>
              <a:defRPr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2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AND PREDICTION OF COVID-19 USING TIME SERIES FORECASTING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Times New Roman" pitchFamily="18" charset="0"/>
                <a:ea typeface="+mj-ea"/>
                <a:cs typeface="Times New Roman" pitchFamily="18" charset="0"/>
              </a:rPr>
              <a:t>Date: </a:t>
            </a: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27 May </a:t>
            </a:r>
            <a:r>
              <a:rPr lang="en-US" sz="2000" b="1" dirty="0">
                <a:latin typeface="Times New Roman" pitchFamily="18" charset="0"/>
                <a:ea typeface="+mj-ea"/>
                <a:cs typeface="Times New Roman" pitchFamily="18" charset="0"/>
              </a:rPr>
              <a:t>2021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itchFamily="18" charset="0"/>
              </a:rPr>
              <a:t>Padmasree</a:t>
            </a:r>
            <a:r>
              <a:rPr lang="en-US" b="1" dirty="0" smtClean="0">
                <a:latin typeface="Times New Roman" panose="02020603050405020304" pitchFamily="18" charset="0"/>
                <a:cs typeface="Times New Roman" pitchFamily="18" charset="0"/>
              </a:rPr>
              <a:t> Alagam      : 17wh1a05a3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Talluri Kavya               : 17wh1a0571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Santhoshi Kukkadapu : 17wh1a0587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             				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Internal Guide : </a:t>
            </a:r>
            <a:r>
              <a:rPr lang="en-IN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Dr.</a:t>
            </a:r>
            <a:r>
              <a:rPr lang="en-IN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K. </a:t>
            </a:r>
            <a:r>
              <a:rPr lang="en-IN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Srinivasa</a:t>
            </a:r>
            <a:r>
              <a:rPr lang="en-IN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Reddy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			       					  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Designation : Head of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Department,CSE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292893" y="1515756"/>
            <a:ext cx="8558213" cy="425751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894" y="1398675"/>
            <a:ext cx="85582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focuses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data analytics for the available data for COVID-19 pandemic disease. In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ython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its libraries are applied for the exploratory data analysis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dataset. Considering the variation of the scenario with time, it has been observed to analyze the data with the time series analysis in order to forecast the future effect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corona virus globally.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analysis has been conducted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six methods,viz. AR, MA, SVM, FB Prophet, Holt's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linear trend method, Holt's Winter seasonal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ARIMA model. Worldwide vaccination is also analyzed in this project for future forecasting of vaccination percentages of different countries.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34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Design Architecture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59" y="1213129"/>
            <a:ext cx="4694327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19" y="104883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38" y="1078131"/>
            <a:ext cx="8048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World wide Confirmed Cases Predictions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276" y="4016056"/>
            <a:ext cx="552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India Confirmed Cases Predictions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6419"/>
            <a:ext cx="9144000" cy="15120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" y="2345654"/>
            <a:ext cx="9144000" cy="12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5898" y="5413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38" y="1672647"/>
            <a:ext cx="8048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World wide Vaccination percentage Predictions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42" y="2457365"/>
            <a:ext cx="5495938" cy="24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292893" y="1515756"/>
            <a:ext cx="8558213" cy="425751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894" y="1398675"/>
            <a:ext cx="855821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1146424"/>
            <a:ext cx="655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Performance Metrics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4" y="1731233"/>
            <a:ext cx="7555617" cy="41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2108</TotalTime>
  <Words>253</Words>
  <Application>Microsoft Office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HOME</cp:lastModifiedBy>
  <cp:revision>230</cp:revision>
  <dcterms:created xsi:type="dcterms:W3CDTF">2020-08-08T03:55:20Z</dcterms:created>
  <dcterms:modified xsi:type="dcterms:W3CDTF">2021-05-26T14:31:19Z</dcterms:modified>
</cp:coreProperties>
</file>