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5" r:id="rId4"/>
    <p:sldId id="276" r:id="rId5"/>
    <p:sldId id="279" r:id="rId6"/>
    <p:sldId id="278" r:id="rId7"/>
    <p:sldId id="280" r:id="rId8"/>
    <p:sldId id="27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 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</a:t>
            </a:r>
            <a:r>
              <a:rPr lang="en-US" smtClean="0"/>
              <a:t>singular value decomposition(SVD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8930"/>
            <a:ext cx="10058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52" y="1343854"/>
            <a:ext cx="10058400" cy="40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90" y="365125"/>
            <a:ext cx="9795419" cy="114145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91" y="1860459"/>
            <a:ext cx="9795418" cy="4351338"/>
          </a:xfrm>
        </p:spPr>
      </p:pic>
    </p:spTree>
    <p:extLst>
      <p:ext uri="{BB962C8B-B14F-4D97-AF65-F5344CB8AC3E}">
        <p14:creationId xmlns:p14="http://schemas.microsoft.com/office/powerpoint/2010/main" val="4805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428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217</cp:revision>
  <dcterms:created xsi:type="dcterms:W3CDTF">2020-08-08T03:55:20Z</dcterms:created>
  <dcterms:modified xsi:type="dcterms:W3CDTF">2021-05-26T17:02:29Z</dcterms:modified>
</cp:coreProperties>
</file>