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75" r:id="rId4"/>
    <p:sldId id="280" r:id="rId5"/>
    <p:sldId id="277" r:id="rId6"/>
    <p:sldId id="278" r:id="rId7"/>
    <p:sldId id="279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ADE9-8047-4E5C-BBAC-69F772C3D697}" type="doc">
      <dgm:prSet loTypeId="urn:microsoft.com/office/officeart/2005/8/layout/process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59EF0402-07EA-48DB-95EB-19929BC978B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 through XML parsing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C1AD6A-2B0A-4DB8-B8D9-CD4AEC636C07}" type="parTrans" cxnId="{69D6736B-706F-4F46-921E-1D8DED2E071C}">
      <dgm:prSet/>
      <dgm:spPr/>
      <dgm:t>
        <a:bodyPr/>
        <a:lstStyle/>
        <a:p>
          <a:endParaRPr lang="en-IN"/>
        </a:p>
      </dgm:t>
    </dgm:pt>
    <dgm:pt modelId="{A53D7E49-3D4B-47EB-A062-B68A3242A475}" type="sibTrans" cxnId="{69D6736B-706F-4F46-921E-1D8DED2E071C}">
      <dgm:prSet/>
      <dgm:spPr/>
      <dgm:t>
        <a:bodyPr/>
        <a:lstStyle/>
        <a:p>
          <a:endParaRPr lang="en-IN"/>
        </a:p>
      </dgm:t>
    </dgm:pt>
    <dgm:pt modelId="{50005B0D-7737-439F-82CD-CC977515F9C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preprocessing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2A31D6-E29A-4E8D-9D0B-041E10BA60C3}" type="parTrans" cxnId="{42EAE7C3-6D91-4AD0-A0F3-FA477A53C175}">
      <dgm:prSet/>
      <dgm:spPr/>
      <dgm:t>
        <a:bodyPr/>
        <a:lstStyle/>
        <a:p>
          <a:endParaRPr lang="en-IN"/>
        </a:p>
      </dgm:t>
    </dgm:pt>
    <dgm:pt modelId="{5E361277-A4CB-4C28-84DE-56D4FA3B2355}" type="sibTrans" cxnId="{42EAE7C3-6D91-4AD0-A0F3-FA477A53C175}">
      <dgm:prSet/>
      <dgm:spPr/>
      <dgm:t>
        <a:bodyPr/>
        <a:lstStyle/>
        <a:p>
          <a:endParaRPr lang="en-IN"/>
        </a:p>
      </dgm:t>
    </dgm:pt>
    <dgm:pt modelId="{41F6D7D5-D4D8-4F15-A8AD-0DBADC5CE86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 using NLP techniques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AA9AB-90CD-43AD-95AD-8C6B696AC3A0}" type="parTrans" cxnId="{71E09DD3-B1B4-47D5-9C94-BB3AB9D4FC88}">
      <dgm:prSet/>
      <dgm:spPr/>
      <dgm:t>
        <a:bodyPr/>
        <a:lstStyle/>
        <a:p>
          <a:endParaRPr lang="en-IN"/>
        </a:p>
      </dgm:t>
    </dgm:pt>
    <dgm:pt modelId="{C1736A75-EA56-4AC6-A243-60BDF82FFEB2}" type="sibTrans" cxnId="{71E09DD3-B1B4-47D5-9C94-BB3AB9D4FC88}">
      <dgm:prSet/>
      <dgm:spPr/>
      <dgm:t>
        <a:bodyPr/>
        <a:lstStyle/>
        <a:p>
          <a:endParaRPr lang="en-IN"/>
        </a:p>
      </dgm:t>
    </dgm:pt>
    <dgm:pt modelId="{7D5EFAF0-2219-40A0-9A1D-903300FC701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Building Authorship analysis model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3C2B70-8026-4EFE-A454-76983D9E99F8}" type="parTrans" cxnId="{1BE7D5C8-A9CB-43A3-9744-C344A8471520}">
      <dgm:prSet/>
      <dgm:spPr/>
      <dgm:t>
        <a:bodyPr/>
        <a:lstStyle/>
        <a:p>
          <a:endParaRPr lang="en-IN"/>
        </a:p>
      </dgm:t>
    </dgm:pt>
    <dgm:pt modelId="{4AC9E2A8-D304-4685-96DD-DBCC3EA0FB8A}" type="sibTrans" cxnId="{1BE7D5C8-A9CB-43A3-9744-C344A8471520}">
      <dgm:prSet/>
      <dgm:spPr/>
      <dgm:t>
        <a:bodyPr/>
        <a:lstStyle/>
        <a:p>
          <a:endParaRPr lang="en-IN"/>
        </a:p>
      </dgm:t>
    </dgm:pt>
    <dgm:pt modelId="{B4A50A66-F45D-4289-BE02-A1D4582AC35A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Testing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5305B-7E5A-4E11-9D4E-7554C3F39FFA}" type="parTrans" cxnId="{6744DC98-76D0-499F-BE70-29C72233907A}">
      <dgm:prSet/>
      <dgm:spPr/>
      <dgm:t>
        <a:bodyPr/>
        <a:lstStyle/>
        <a:p>
          <a:endParaRPr lang="en-IN"/>
        </a:p>
      </dgm:t>
    </dgm:pt>
    <dgm:pt modelId="{D030B8A8-9128-46C3-ABF9-040893FC0C9A}" type="sibTrans" cxnId="{6744DC98-76D0-499F-BE70-29C72233907A}">
      <dgm:prSet/>
      <dgm:spPr/>
      <dgm:t>
        <a:bodyPr/>
        <a:lstStyle/>
        <a:p>
          <a:endParaRPr lang="en-IN"/>
        </a:p>
      </dgm:t>
    </dgm:pt>
    <dgm:pt modelId="{08755B57-14DA-4313-A5DF-6DCD6F9A644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Converting the Xml file posts into Data frame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F8963A-AD7F-417B-BE5E-8FB5CEBAC2F8}" type="parTrans" cxnId="{5E294A2F-2530-4BB7-855C-83DE2C29E0FC}">
      <dgm:prSet/>
      <dgm:spPr/>
      <dgm:t>
        <a:bodyPr/>
        <a:lstStyle/>
        <a:p>
          <a:endParaRPr lang="en-IN"/>
        </a:p>
      </dgm:t>
    </dgm:pt>
    <dgm:pt modelId="{02DB3246-7807-45CD-BD29-D0E41ACB6B5D}" type="sibTrans" cxnId="{5E294A2F-2530-4BB7-855C-83DE2C29E0FC}">
      <dgm:prSet/>
      <dgm:spPr/>
      <dgm:t>
        <a:bodyPr/>
        <a:lstStyle/>
        <a:p>
          <a:endParaRPr lang="en-IN"/>
        </a:p>
      </dgm:t>
    </dgm:pt>
    <dgm:pt modelId="{22CCDE7B-46B1-4A50-9E00-2F01EC3A950A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645946-4568-40BE-807E-B2026B49CA51}" type="parTrans" cxnId="{D0BD25B1-5AE8-4885-9BFF-55517F3E63C7}">
      <dgm:prSet/>
      <dgm:spPr/>
      <dgm:t>
        <a:bodyPr/>
        <a:lstStyle/>
        <a:p>
          <a:endParaRPr lang="en-IN"/>
        </a:p>
      </dgm:t>
    </dgm:pt>
    <dgm:pt modelId="{DC4E53FB-6A00-44AD-9B2F-E835580C9B79}" type="sibTrans" cxnId="{D0BD25B1-5AE8-4885-9BFF-55517F3E63C7}">
      <dgm:prSet/>
      <dgm:spPr/>
      <dgm:t>
        <a:bodyPr/>
        <a:lstStyle/>
        <a:p>
          <a:endParaRPr lang="en-IN"/>
        </a:p>
      </dgm:t>
    </dgm:pt>
    <dgm:pt modelId="{F8A4AB33-A91B-42B2-A2B8-97951BA57159}" type="pres">
      <dgm:prSet presAssocID="{5864ADE9-8047-4E5C-BBAC-69F772C3D697}" presName="linearFlow" presStyleCnt="0">
        <dgm:presLayoutVars>
          <dgm:resizeHandles val="exact"/>
        </dgm:presLayoutVars>
      </dgm:prSet>
      <dgm:spPr/>
    </dgm:pt>
    <dgm:pt modelId="{4FE82211-7F9B-457B-8130-0DD4734BC431}" type="pres">
      <dgm:prSet presAssocID="{59EF0402-07EA-48DB-95EB-19929BC978B2}" presName="node" presStyleLbl="node1" presStyleIdx="0" presStyleCnt="7" custScaleX="257704" custLinFactNeighborY="1403">
        <dgm:presLayoutVars>
          <dgm:bulletEnabled val="1"/>
        </dgm:presLayoutVars>
      </dgm:prSet>
      <dgm:spPr/>
    </dgm:pt>
    <dgm:pt modelId="{1B25C9E5-A8C7-4F23-A288-A7107D0D9E4F}" type="pres">
      <dgm:prSet presAssocID="{A53D7E49-3D4B-47EB-A062-B68A3242A475}" presName="sibTrans" presStyleLbl="sibTrans2D1" presStyleIdx="0" presStyleCnt="6"/>
      <dgm:spPr/>
    </dgm:pt>
    <dgm:pt modelId="{4294FC44-FD5D-41DB-8A79-013D248F4301}" type="pres">
      <dgm:prSet presAssocID="{A53D7E49-3D4B-47EB-A062-B68A3242A475}" presName="connectorText" presStyleLbl="sibTrans2D1" presStyleIdx="0" presStyleCnt="6"/>
      <dgm:spPr/>
    </dgm:pt>
    <dgm:pt modelId="{B6116043-7B5A-4DB2-8D6E-856BD3C8FDDB}" type="pres">
      <dgm:prSet presAssocID="{50005B0D-7737-439F-82CD-CC977515F9CB}" presName="node" presStyleLbl="node1" presStyleIdx="1" presStyleCnt="7" custScaleX="196793">
        <dgm:presLayoutVars>
          <dgm:bulletEnabled val="1"/>
        </dgm:presLayoutVars>
      </dgm:prSet>
      <dgm:spPr/>
    </dgm:pt>
    <dgm:pt modelId="{5F043736-3F4B-4033-8593-33934E12F1DB}" type="pres">
      <dgm:prSet presAssocID="{5E361277-A4CB-4C28-84DE-56D4FA3B2355}" presName="sibTrans" presStyleLbl="sibTrans2D1" presStyleIdx="1" presStyleCnt="6"/>
      <dgm:spPr/>
    </dgm:pt>
    <dgm:pt modelId="{D622C0FB-D1DA-43BB-84FD-F24605589337}" type="pres">
      <dgm:prSet presAssocID="{5E361277-A4CB-4C28-84DE-56D4FA3B2355}" presName="connectorText" presStyleLbl="sibTrans2D1" presStyleIdx="1" presStyleCnt="6"/>
      <dgm:spPr/>
    </dgm:pt>
    <dgm:pt modelId="{67A58093-4BED-4A47-A16F-1CFBBDB7B171}" type="pres">
      <dgm:prSet presAssocID="{41F6D7D5-D4D8-4F15-A8AD-0DBADC5CE861}" presName="node" presStyleLbl="node1" presStyleIdx="2" presStyleCnt="7" custScaleX="261511">
        <dgm:presLayoutVars>
          <dgm:bulletEnabled val="1"/>
        </dgm:presLayoutVars>
      </dgm:prSet>
      <dgm:spPr/>
    </dgm:pt>
    <dgm:pt modelId="{CB495507-DF35-4D76-9F5F-5E44E28C4777}" type="pres">
      <dgm:prSet presAssocID="{C1736A75-EA56-4AC6-A243-60BDF82FFEB2}" presName="sibTrans" presStyleLbl="sibTrans2D1" presStyleIdx="2" presStyleCnt="6"/>
      <dgm:spPr/>
    </dgm:pt>
    <dgm:pt modelId="{FAAA8D0C-B8BC-41E2-B555-15FA1A80F8BE}" type="pres">
      <dgm:prSet presAssocID="{C1736A75-EA56-4AC6-A243-60BDF82FFEB2}" presName="connectorText" presStyleLbl="sibTrans2D1" presStyleIdx="2" presStyleCnt="6"/>
      <dgm:spPr/>
    </dgm:pt>
    <dgm:pt modelId="{2ED5B51F-4FE7-404E-A8A9-0A1E5FAC8E1D}" type="pres">
      <dgm:prSet presAssocID="{08755B57-14DA-4313-A5DF-6DCD6F9A644E}" presName="node" presStyleLbl="node1" presStyleIdx="3" presStyleCnt="7" custScaleX="255800">
        <dgm:presLayoutVars>
          <dgm:bulletEnabled val="1"/>
        </dgm:presLayoutVars>
      </dgm:prSet>
      <dgm:spPr/>
    </dgm:pt>
    <dgm:pt modelId="{A5188AAE-6830-4408-90C9-D0DBE7B24B03}" type="pres">
      <dgm:prSet presAssocID="{02DB3246-7807-45CD-BD29-D0E41ACB6B5D}" presName="sibTrans" presStyleLbl="sibTrans2D1" presStyleIdx="3" presStyleCnt="6"/>
      <dgm:spPr/>
    </dgm:pt>
    <dgm:pt modelId="{9C0FBA3E-5F3C-49A2-A025-484916DBC8C6}" type="pres">
      <dgm:prSet presAssocID="{02DB3246-7807-45CD-BD29-D0E41ACB6B5D}" presName="connectorText" presStyleLbl="sibTrans2D1" presStyleIdx="3" presStyleCnt="6"/>
      <dgm:spPr/>
    </dgm:pt>
    <dgm:pt modelId="{92F9DB8D-C2CA-4978-B7A7-D95EA9BD6E43}" type="pres">
      <dgm:prSet presAssocID="{7D5EFAF0-2219-40A0-9A1D-903300FC701B}" presName="node" presStyleLbl="node1" presStyleIdx="4" presStyleCnt="7" custScaleX="215726">
        <dgm:presLayoutVars>
          <dgm:bulletEnabled val="1"/>
        </dgm:presLayoutVars>
      </dgm:prSet>
      <dgm:spPr/>
    </dgm:pt>
    <dgm:pt modelId="{475A7D15-E11E-46FE-83FD-58AD3E5039F4}" type="pres">
      <dgm:prSet presAssocID="{4AC9E2A8-D304-4685-96DD-DBCC3EA0FB8A}" presName="sibTrans" presStyleLbl="sibTrans2D1" presStyleIdx="4" presStyleCnt="6"/>
      <dgm:spPr/>
    </dgm:pt>
    <dgm:pt modelId="{8B2AF711-7119-49FF-BB70-1F45A2934295}" type="pres">
      <dgm:prSet presAssocID="{4AC9E2A8-D304-4685-96DD-DBCC3EA0FB8A}" presName="connectorText" presStyleLbl="sibTrans2D1" presStyleIdx="4" presStyleCnt="6"/>
      <dgm:spPr/>
    </dgm:pt>
    <dgm:pt modelId="{06FF78FC-D035-407B-8842-F646974A2EA7}" type="pres">
      <dgm:prSet presAssocID="{B4A50A66-F45D-4289-BE02-A1D4582AC35A}" presName="node" presStyleLbl="node1" presStyleIdx="5" presStyleCnt="7" custScaleX="98110" custLinFactNeighborY="19113">
        <dgm:presLayoutVars>
          <dgm:bulletEnabled val="1"/>
        </dgm:presLayoutVars>
      </dgm:prSet>
      <dgm:spPr/>
    </dgm:pt>
    <dgm:pt modelId="{66FF5098-2192-479C-BB53-E343DFFA3500}" type="pres">
      <dgm:prSet presAssocID="{D030B8A8-9128-46C3-ABF9-040893FC0C9A}" presName="sibTrans" presStyleLbl="sibTrans2D1" presStyleIdx="5" presStyleCnt="6"/>
      <dgm:spPr/>
    </dgm:pt>
    <dgm:pt modelId="{FC556761-A36F-4D64-B97A-6DC3A2C2C8E2}" type="pres">
      <dgm:prSet presAssocID="{D030B8A8-9128-46C3-ABF9-040893FC0C9A}" presName="connectorText" presStyleLbl="sibTrans2D1" presStyleIdx="5" presStyleCnt="6"/>
      <dgm:spPr/>
    </dgm:pt>
    <dgm:pt modelId="{04DAAF9A-29F3-46BD-8633-E56F379D2C85}" type="pres">
      <dgm:prSet presAssocID="{22CCDE7B-46B1-4A50-9E00-2F01EC3A950A}" presName="node" presStyleLbl="node1" presStyleIdx="6" presStyleCnt="7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B5950006-5A97-4B6E-B41D-42FED0A44339}" type="presOf" srcId="{4AC9E2A8-D304-4685-96DD-DBCC3EA0FB8A}" destId="{8B2AF711-7119-49FF-BB70-1F45A2934295}" srcOrd="1" destOrd="0" presId="urn:microsoft.com/office/officeart/2005/8/layout/process2"/>
    <dgm:cxn modelId="{63C85B10-0A2C-4EA4-9C04-BE48AA854125}" type="presOf" srcId="{B4A50A66-F45D-4289-BE02-A1D4582AC35A}" destId="{06FF78FC-D035-407B-8842-F646974A2EA7}" srcOrd="0" destOrd="0" presId="urn:microsoft.com/office/officeart/2005/8/layout/process2"/>
    <dgm:cxn modelId="{CABFBD2A-BF66-4C63-B436-AAFB4929D410}" type="presOf" srcId="{5E361277-A4CB-4C28-84DE-56D4FA3B2355}" destId="{5F043736-3F4B-4033-8593-33934E12F1DB}" srcOrd="0" destOrd="0" presId="urn:microsoft.com/office/officeart/2005/8/layout/process2"/>
    <dgm:cxn modelId="{5E294A2F-2530-4BB7-855C-83DE2C29E0FC}" srcId="{5864ADE9-8047-4E5C-BBAC-69F772C3D697}" destId="{08755B57-14DA-4313-A5DF-6DCD6F9A644E}" srcOrd="3" destOrd="0" parTransId="{C2F8963A-AD7F-417B-BE5E-8FB5CEBAC2F8}" sibTransId="{02DB3246-7807-45CD-BD29-D0E41ACB6B5D}"/>
    <dgm:cxn modelId="{8EC2FC36-1243-4E99-84BD-A1CA476A7B9F}" type="presOf" srcId="{02DB3246-7807-45CD-BD29-D0E41ACB6B5D}" destId="{A5188AAE-6830-4408-90C9-D0DBE7B24B03}" srcOrd="0" destOrd="0" presId="urn:microsoft.com/office/officeart/2005/8/layout/process2"/>
    <dgm:cxn modelId="{69D6736B-706F-4F46-921E-1D8DED2E071C}" srcId="{5864ADE9-8047-4E5C-BBAC-69F772C3D697}" destId="{59EF0402-07EA-48DB-95EB-19929BC978B2}" srcOrd="0" destOrd="0" parTransId="{ABC1AD6A-2B0A-4DB8-B8D9-CD4AEC636C07}" sibTransId="{A53D7E49-3D4B-47EB-A062-B68A3242A475}"/>
    <dgm:cxn modelId="{1CD27F6E-2D4B-42F7-9105-135B7C962361}" type="presOf" srcId="{22CCDE7B-46B1-4A50-9E00-2F01EC3A950A}" destId="{04DAAF9A-29F3-46BD-8633-E56F379D2C85}" srcOrd="0" destOrd="0" presId="urn:microsoft.com/office/officeart/2005/8/layout/process2"/>
    <dgm:cxn modelId="{99EBA554-1823-4A39-AA37-CFB1F57E3F9A}" type="presOf" srcId="{C1736A75-EA56-4AC6-A243-60BDF82FFEB2}" destId="{FAAA8D0C-B8BC-41E2-B555-15FA1A80F8BE}" srcOrd="1" destOrd="0" presId="urn:microsoft.com/office/officeart/2005/8/layout/process2"/>
    <dgm:cxn modelId="{43863678-F747-4685-9CAD-68A7760C7DF8}" type="presOf" srcId="{41F6D7D5-D4D8-4F15-A8AD-0DBADC5CE861}" destId="{67A58093-4BED-4A47-A16F-1CFBBDB7B171}" srcOrd="0" destOrd="0" presId="urn:microsoft.com/office/officeart/2005/8/layout/process2"/>
    <dgm:cxn modelId="{92795F7A-E5FE-41EF-A51D-3BBEE8686FA7}" type="presOf" srcId="{5E361277-A4CB-4C28-84DE-56D4FA3B2355}" destId="{D622C0FB-D1DA-43BB-84FD-F24605589337}" srcOrd="1" destOrd="0" presId="urn:microsoft.com/office/officeart/2005/8/layout/process2"/>
    <dgm:cxn modelId="{30E9648D-B276-4EF1-A601-C3859F147A1C}" type="presOf" srcId="{08755B57-14DA-4313-A5DF-6DCD6F9A644E}" destId="{2ED5B51F-4FE7-404E-A8A9-0A1E5FAC8E1D}" srcOrd="0" destOrd="0" presId="urn:microsoft.com/office/officeart/2005/8/layout/process2"/>
    <dgm:cxn modelId="{6744DC98-76D0-499F-BE70-29C72233907A}" srcId="{5864ADE9-8047-4E5C-BBAC-69F772C3D697}" destId="{B4A50A66-F45D-4289-BE02-A1D4582AC35A}" srcOrd="5" destOrd="0" parTransId="{3D15305B-7E5A-4E11-9D4E-7554C3F39FFA}" sibTransId="{D030B8A8-9128-46C3-ABF9-040893FC0C9A}"/>
    <dgm:cxn modelId="{39873AA1-4C3B-4C3D-9801-A0C5B240F24E}" type="presOf" srcId="{59EF0402-07EA-48DB-95EB-19929BC978B2}" destId="{4FE82211-7F9B-457B-8130-0DD4734BC431}" srcOrd="0" destOrd="0" presId="urn:microsoft.com/office/officeart/2005/8/layout/process2"/>
    <dgm:cxn modelId="{4280A2A4-35B2-42C0-B14F-A4C0F2844E0D}" type="presOf" srcId="{4AC9E2A8-D304-4685-96DD-DBCC3EA0FB8A}" destId="{475A7D15-E11E-46FE-83FD-58AD3E5039F4}" srcOrd="0" destOrd="0" presId="urn:microsoft.com/office/officeart/2005/8/layout/process2"/>
    <dgm:cxn modelId="{2032F4A7-04EA-4E65-9E9E-6005F0B81F69}" type="presOf" srcId="{A53D7E49-3D4B-47EB-A062-B68A3242A475}" destId="{1B25C9E5-A8C7-4F23-A288-A7107D0D9E4F}" srcOrd="0" destOrd="0" presId="urn:microsoft.com/office/officeart/2005/8/layout/process2"/>
    <dgm:cxn modelId="{FF7EE5A8-DF83-4B60-91F9-9FADEA713A03}" type="presOf" srcId="{5864ADE9-8047-4E5C-BBAC-69F772C3D697}" destId="{F8A4AB33-A91B-42B2-A2B8-97951BA57159}" srcOrd="0" destOrd="0" presId="urn:microsoft.com/office/officeart/2005/8/layout/process2"/>
    <dgm:cxn modelId="{78CA1AAC-F00B-4C72-A46D-E3347EF9513C}" type="presOf" srcId="{02DB3246-7807-45CD-BD29-D0E41ACB6B5D}" destId="{9C0FBA3E-5F3C-49A2-A025-484916DBC8C6}" srcOrd="1" destOrd="0" presId="urn:microsoft.com/office/officeart/2005/8/layout/process2"/>
    <dgm:cxn modelId="{D0BD25B1-5AE8-4885-9BFF-55517F3E63C7}" srcId="{5864ADE9-8047-4E5C-BBAC-69F772C3D697}" destId="{22CCDE7B-46B1-4A50-9E00-2F01EC3A950A}" srcOrd="6" destOrd="0" parTransId="{9D645946-4568-40BE-807E-B2026B49CA51}" sibTransId="{DC4E53FB-6A00-44AD-9B2F-E835580C9B79}"/>
    <dgm:cxn modelId="{D148FFC1-939B-4DDA-B844-4BDAE323C398}" type="presOf" srcId="{C1736A75-EA56-4AC6-A243-60BDF82FFEB2}" destId="{CB495507-DF35-4D76-9F5F-5E44E28C4777}" srcOrd="0" destOrd="0" presId="urn:microsoft.com/office/officeart/2005/8/layout/process2"/>
    <dgm:cxn modelId="{42EAE7C3-6D91-4AD0-A0F3-FA477A53C175}" srcId="{5864ADE9-8047-4E5C-BBAC-69F772C3D697}" destId="{50005B0D-7737-439F-82CD-CC977515F9CB}" srcOrd="1" destOrd="0" parTransId="{F92A31D6-E29A-4E8D-9D0B-041E10BA60C3}" sibTransId="{5E361277-A4CB-4C28-84DE-56D4FA3B2355}"/>
    <dgm:cxn modelId="{1BE7D5C8-A9CB-43A3-9744-C344A8471520}" srcId="{5864ADE9-8047-4E5C-BBAC-69F772C3D697}" destId="{7D5EFAF0-2219-40A0-9A1D-903300FC701B}" srcOrd="4" destOrd="0" parTransId="{463C2B70-8026-4EFE-A454-76983D9E99F8}" sibTransId="{4AC9E2A8-D304-4685-96DD-DBCC3EA0FB8A}"/>
    <dgm:cxn modelId="{71E09DD3-B1B4-47D5-9C94-BB3AB9D4FC88}" srcId="{5864ADE9-8047-4E5C-BBAC-69F772C3D697}" destId="{41F6D7D5-D4D8-4F15-A8AD-0DBADC5CE861}" srcOrd="2" destOrd="0" parTransId="{545AA9AB-90CD-43AD-95AD-8C6B696AC3A0}" sibTransId="{C1736A75-EA56-4AC6-A243-60BDF82FFEB2}"/>
    <dgm:cxn modelId="{B05AF8DA-038B-4330-8BBF-E5ABBAEC9C63}" type="presOf" srcId="{A53D7E49-3D4B-47EB-A062-B68A3242A475}" destId="{4294FC44-FD5D-41DB-8A79-013D248F4301}" srcOrd="1" destOrd="0" presId="urn:microsoft.com/office/officeart/2005/8/layout/process2"/>
    <dgm:cxn modelId="{EF1D04DE-0F3B-4BCE-9382-0E22EEF6B549}" type="presOf" srcId="{7D5EFAF0-2219-40A0-9A1D-903300FC701B}" destId="{92F9DB8D-C2CA-4978-B7A7-D95EA9BD6E43}" srcOrd="0" destOrd="0" presId="urn:microsoft.com/office/officeart/2005/8/layout/process2"/>
    <dgm:cxn modelId="{0C5E46E1-B8D8-4566-BD54-61993BA5CC65}" type="presOf" srcId="{50005B0D-7737-439F-82CD-CC977515F9CB}" destId="{B6116043-7B5A-4DB2-8D6E-856BD3C8FDDB}" srcOrd="0" destOrd="0" presId="urn:microsoft.com/office/officeart/2005/8/layout/process2"/>
    <dgm:cxn modelId="{1E26FCE1-C7A3-4FF2-833F-FC4C1756D063}" type="presOf" srcId="{D030B8A8-9128-46C3-ABF9-040893FC0C9A}" destId="{66FF5098-2192-479C-BB53-E343DFFA3500}" srcOrd="0" destOrd="0" presId="urn:microsoft.com/office/officeart/2005/8/layout/process2"/>
    <dgm:cxn modelId="{8A203AED-1942-4678-8E3A-EAF03FF7A30E}" type="presOf" srcId="{D030B8A8-9128-46C3-ABF9-040893FC0C9A}" destId="{FC556761-A36F-4D64-B97A-6DC3A2C2C8E2}" srcOrd="1" destOrd="0" presId="urn:microsoft.com/office/officeart/2005/8/layout/process2"/>
    <dgm:cxn modelId="{349B61EE-0B3B-41A5-81CC-77FA917E6536}" type="presParOf" srcId="{F8A4AB33-A91B-42B2-A2B8-97951BA57159}" destId="{4FE82211-7F9B-457B-8130-0DD4734BC431}" srcOrd="0" destOrd="0" presId="urn:microsoft.com/office/officeart/2005/8/layout/process2"/>
    <dgm:cxn modelId="{ABE839EE-8368-453D-AA8B-C83F42748104}" type="presParOf" srcId="{F8A4AB33-A91B-42B2-A2B8-97951BA57159}" destId="{1B25C9E5-A8C7-4F23-A288-A7107D0D9E4F}" srcOrd="1" destOrd="0" presId="urn:microsoft.com/office/officeart/2005/8/layout/process2"/>
    <dgm:cxn modelId="{3BA258B4-3B7D-4A8F-B7EE-F3B2D12E0AC3}" type="presParOf" srcId="{1B25C9E5-A8C7-4F23-A288-A7107D0D9E4F}" destId="{4294FC44-FD5D-41DB-8A79-013D248F4301}" srcOrd="0" destOrd="0" presId="urn:microsoft.com/office/officeart/2005/8/layout/process2"/>
    <dgm:cxn modelId="{F2DAF92B-33A7-4B10-B1D5-7198018541A5}" type="presParOf" srcId="{F8A4AB33-A91B-42B2-A2B8-97951BA57159}" destId="{B6116043-7B5A-4DB2-8D6E-856BD3C8FDDB}" srcOrd="2" destOrd="0" presId="urn:microsoft.com/office/officeart/2005/8/layout/process2"/>
    <dgm:cxn modelId="{33102CB2-CE2B-4D71-8931-68402AEAB068}" type="presParOf" srcId="{F8A4AB33-A91B-42B2-A2B8-97951BA57159}" destId="{5F043736-3F4B-4033-8593-33934E12F1DB}" srcOrd="3" destOrd="0" presId="urn:microsoft.com/office/officeart/2005/8/layout/process2"/>
    <dgm:cxn modelId="{C0B74A2A-46EA-484B-9758-0C18F39ECE46}" type="presParOf" srcId="{5F043736-3F4B-4033-8593-33934E12F1DB}" destId="{D622C0FB-D1DA-43BB-84FD-F24605589337}" srcOrd="0" destOrd="0" presId="urn:microsoft.com/office/officeart/2005/8/layout/process2"/>
    <dgm:cxn modelId="{2E76EB7C-A37A-48BE-9E4B-4E02A4338E30}" type="presParOf" srcId="{F8A4AB33-A91B-42B2-A2B8-97951BA57159}" destId="{67A58093-4BED-4A47-A16F-1CFBBDB7B171}" srcOrd="4" destOrd="0" presId="urn:microsoft.com/office/officeart/2005/8/layout/process2"/>
    <dgm:cxn modelId="{E184446F-184D-4C28-B52C-86BE835B1895}" type="presParOf" srcId="{F8A4AB33-A91B-42B2-A2B8-97951BA57159}" destId="{CB495507-DF35-4D76-9F5F-5E44E28C4777}" srcOrd="5" destOrd="0" presId="urn:microsoft.com/office/officeart/2005/8/layout/process2"/>
    <dgm:cxn modelId="{FBC47411-B8E4-4FDE-AB68-D35C0774286D}" type="presParOf" srcId="{CB495507-DF35-4D76-9F5F-5E44E28C4777}" destId="{FAAA8D0C-B8BC-41E2-B555-15FA1A80F8BE}" srcOrd="0" destOrd="0" presId="urn:microsoft.com/office/officeart/2005/8/layout/process2"/>
    <dgm:cxn modelId="{467963B3-159A-43B7-A288-52DB7C29F597}" type="presParOf" srcId="{F8A4AB33-A91B-42B2-A2B8-97951BA57159}" destId="{2ED5B51F-4FE7-404E-A8A9-0A1E5FAC8E1D}" srcOrd="6" destOrd="0" presId="urn:microsoft.com/office/officeart/2005/8/layout/process2"/>
    <dgm:cxn modelId="{F21BB63A-AC3B-48E1-8C24-9F5EAB7B0016}" type="presParOf" srcId="{F8A4AB33-A91B-42B2-A2B8-97951BA57159}" destId="{A5188AAE-6830-4408-90C9-D0DBE7B24B03}" srcOrd="7" destOrd="0" presId="urn:microsoft.com/office/officeart/2005/8/layout/process2"/>
    <dgm:cxn modelId="{09A7405E-5D4E-4738-823C-90CEAF3D6662}" type="presParOf" srcId="{A5188AAE-6830-4408-90C9-D0DBE7B24B03}" destId="{9C0FBA3E-5F3C-49A2-A025-484916DBC8C6}" srcOrd="0" destOrd="0" presId="urn:microsoft.com/office/officeart/2005/8/layout/process2"/>
    <dgm:cxn modelId="{E89450E8-06AF-4D88-9B67-0E03A12171F7}" type="presParOf" srcId="{F8A4AB33-A91B-42B2-A2B8-97951BA57159}" destId="{92F9DB8D-C2CA-4978-B7A7-D95EA9BD6E43}" srcOrd="8" destOrd="0" presId="urn:microsoft.com/office/officeart/2005/8/layout/process2"/>
    <dgm:cxn modelId="{3ED99282-22AB-4886-8D8A-C1C4946B2E7B}" type="presParOf" srcId="{F8A4AB33-A91B-42B2-A2B8-97951BA57159}" destId="{475A7D15-E11E-46FE-83FD-58AD3E5039F4}" srcOrd="9" destOrd="0" presId="urn:microsoft.com/office/officeart/2005/8/layout/process2"/>
    <dgm:cxn modelId="{5E880999-D2E5-43AF-8457-EACD8C26E742}" type="presParOf" srcId="{475A7D15-E11E-46FE-83FD-58AD3E5039F4}" destId="{8B2AF711-7119-49FF-BB70-1F45A2934295}" srcOrd="0" destOrd="0" presId="urn:microsoft.com/office/officeart/2005/8/layout/process2"/>
    <dgm:cxn modelId="{AB1E93AD-7628-4514-B1B2-F884E94FAB11}" type="presParOf" srcId="{F8A4AB33-A91B-42B2-A2B8-97951BA57159}" destId="{06FF78FC-D035-407B-8842-F646974A2EA7}" srcOrd="10" destOrd="0" presId="urn:microsoft.com/office/officeart/2005/8/layout/process2"/>
    <dgm:cxn modelId="{1A745E98-A8A4-4EEB-A40F-651D546D9A93}" type="presParOf" srcId="{F8A4AB33-A91B-42B2-A2B8-97951BA57159}" destId="{66FF5098-2192-479C-BB53-E343DFFA3500}" srcOrd="11" destOrd="0" presId="urn:microsoft.com/office/officeart/2005/8/layout/process2"/>
    <dgm:cxn modelId="{C0EA3B1A-E95D-45BA-9DC4-4514A9E836E1}" type="presParOf" srcId="{66FF5098-2192-479C-BB53-E343DFFA3500}" destId="{FC556761-A36F-4D64-B97A-6DC3A2C2C8E2}" srcOrd="0" destOrd="0" presId="urn:microsoft.com/office/officeart/2005/8/layout/process2"/>
    <dgm:cxn modelId="{763DD096-CE97-4BB8-B1F5-0BB0EC31ED3A}" type="presParOf" srcId="{F8A4AB33-A91B-42B2-A2B8-97951BA57159}" destId="{04DAAF9A-29F3-46BD-8633-E56F379D2C85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211-7F9B-457B-8130-0DD4734BC431}">
      <dsp:nvSpPr>
        <dsp:cNvPr id="0" name=""/>
        <dsp:cNvSpPr/>
      </dsp:nvSpPr>
      <dsp:spPr>
        <a:xfrm>
          <a:off x="882225" y="5785"/>
          <a:ext cx="4543811" cy="44079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 through XML parsing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5136" y="18696"/>
        <a:ext cx="4517989" cy="414975"/>
      </dsp:txXfrm>
    </dsp:sp>
    <dsp:sp modelId="{1B25C9E5-A8C7-4F23-A288-A7107D0D9E4F}">
      <dsp:nvSpPr>
        <dsp:cNvPr id="0" name=""/>
        <dsp:cNvSpPr/>
      </dsp:nvSpPr>
      <dsp:spPr>
        <a:xfrm rot="5400000">
          <a:off x="3072641" y="456056"/>
          <a:ext cx="162979" cy="198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-5400000">
        <a:off x="3094624" y="473745"/>
        <a:ext cx="119014" cy="114085"/>
      </dsp:txXfrm>
    </dsp:sp>
    <dsp:sp modelId="{B6116043-7B5A-4DB2-8D6E-856BD3C8FDDB}">
      <dsp:nvSpPr>
        <dsp:cNvPr id="0" name=""/>
        <dsp:cNvSpPr/>
      </dsp:nvSpPr>
      <dsp:spPr>
        <a:xfrm>
          <a:off x="1419213" y="663889"/>
          <a:ext cx="3469835" cy="44079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preprocessing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2124" y="676800"/>
        <a:ext cx="3444013" cy="414975"/>
      </dsp:txXfrm>
    </dsp:sp>
    <dsp:sp modelId="{5F043736-3F4B-4033-8593-33934E12F1DB}">
      <dsp:nvSpPr>
        <dsp:cNvPr id="0" name=""/>
        <dsp:cNvSpPr/>
      </dsp:nvSpPr>
      <dsp:spPr>
        <a:xfrm rot="5400000">
          <a:off x="3071481" y="1115707"/>
          <a:ext cx="165299" cy="198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14936"/>
            <a:satOff val="82"/>
            <a:lumOff val="64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-5400000">
        <a:off x="3094624" y="1132236"/>
        <a:ext cx="119014" cy="115709"/>
      </dsp:txXfrm>
    </dsp:sp>
    <dsp:sp modelId="{67A58093-4BED-4A47-A16F-1CFBBDB7B171}">
      <dsp:nvSpPr>
        <dsp:cNvPr id="0" name=""/>
        <dsp:cNvSpPr/>
      </dsp:nvSpPr>
      <dsp:spPr>
        <a:xfrm>
          <a:off x="848663" y="1325085"/>
          <a:ext cx="4610936" cy="44079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 using NLP techniques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1574" y="1337996"/>
        <a:ext cx="4585114" cy="414975"/>
      </dsp:txXfrm>
    </dsp:sp>
    <dsp:sp modelId="{CB495507-DF35-4D76-9F5F-5E44E28C4777}">
      <dsp:nvSpPr>
        <dsp:cNvPr id="0" name=""/>
        <dsp:cNvSpPr/>
      </dsp:nvSpPr>
      <dsp:spPr>
        <a:xfrm rot="5400000">
          <a:off x="3071481" y="1776903"/>
          <a:ext cx="165299" cy="198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29872"/>
            <a:satOff val="164"/>
            <a:lumOff val="128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-5400000">
        <a:off x="3094624" y="1793432"/>
        <a:ext cx="119014" cy="115709"/>
      </dsp:txXfrm>
    </dsp:sp>
    <dsp:sp modelId="{2ED5B51F-4FE7-404E-A8A9-0A1E5FAC8E1D}">
      <dsp:nvSpPr>
        <dsp:cNvPr id="0" name=""/>
        <dsp:cNvSpPr/>
      </dsp:nvSpPr>
      <dsp:spPr>
        <a:xfrm>
          <a:off x="899011" y="1986282"/>
          <a:ext cx="4510240" cy="44079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Converting the Xml file posts into Data frame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1922" y="1999193"/>
        <a:ext cx="4484418" cy="414975"/>
      </dsp:txXfrm>
    </dsp:sp>
    <dsp:sp modelId="{A5188AAE-6830-4408-90C9-D0DBE7B24B03}">
      <dsp:nvSpPr>
        <dsp:cNvPr id="0" name=""/>
        <dsp:cNvSpPr/>
      </dsp:nvSpPr>
      <dsp:spPr>
        <a:xfrm rot="5400000">
          <a:off x="3071481" y="2438099"/>
          <a:ext cx="165299" cy="198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44809"/>
            <a:satOff val="245"/>
            <a:lumOff val="19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-5400000">
        <a:off x="3094624" y="2454628"/>
        <a:ext cx="119014" cy="115709"/>
      </dsp:txXfrm>
    </dsp:sp>
    <dsp:sp modelId="{92F9DB8D-C2CA-4978-B7A7-D95EA9BD6E43}">
      <dsp:nvSpPr>
        <dsp:cNvPr id="0" name=""/>
        <dsp:cNvSpPr/>
      </dsp:nvSpPr>
      <dsp:spPr>
        <a:xfrm>
          <a:off x="1252301" y="2647478"/>
          <a:ext cx="3803659" cy="44079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Building Authorship analysis model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5212" y="2660389"/>
        <a:ext cx="3777837" cy="414975"/>
      </dsp:txXfrm>
    </dsp:sp>
    <dsp:sp modelId="{475A7D15-E11E-46FE-83FD-58AD3E5039F4}">
      <dsp:nvSpPr>
        <dsp:cNvPr id="0" name=""/>
        <dsp:cNvSpPr/>
      </dsp:nvSpPr>
      <dsp:spPr>
        <a:xfrm rot="5400000">
          <a:off x="3055685" y="3120358"/>
          <a:ext cx="196892" cy="198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59745"/>
            <a:satOff val="327"/>
            <a:lumOff val="256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3094624" y="3121091"/>
        <a:ext cx="119014" cy="137824"/>
      </dsp:txXfrm>
    </dsp:sp>
    <dsp:sp modelId="{06FF78FC-D035-407B-8842-F646974A2EA7}">
      <dsp:nvSpPr>
        <dsp:cNvPr id="0" name=""/>
        <dsp:cNvSpPr/>
      </dsp:nvSpPr>
      <dsp:spPr>
        <a:xfrm>
          <a:off x="2289198" y="3350799"/>
          <a:ext cx="1729865" cy="44079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02109" y="3363710"/>
        <a:ext cx="1704043" cy="414975"/>
      </dsp:txXfrm>
    </dsp:sp>
    <dsp:sp modelId="{66FF5098-2192-479C-BB53-E343DFFA3500}">
      <dsp:nvSpPr>
        <dsp:cNvPr id="0" name=""/>
        <dsp:cNvSpPr/>
      </dsp:nvSpPr>
      <dsp:spPr>
        <a:xfrm rot="5400000">
          <a:off x="3087278" y="3781554"/>
          <a:ext cx="133705" cy="198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74681"/>
            <a:satOff val="409"/>
            <a:lumOff val="32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 rot="-5400000">
        <a:off x="3094624" y="3813881"/>
        <a:ext cx="119014" cy="93594"/>
      </dsp:txXfrm>
    </dsp:sp>
    <dsp:sp modelId="{04DAAF9A-29F3-46BD-8633-E56F379D2C85}">
      <dsp:nvSpPr>
        <dsp:cNvPr id="0" name=""/>
        <dsp:cNvSpPr/>
      </dsp:nvSpPr>
      <dsp:spPr>
        <a:xfrm>
          <a:off x="2272536" y="3969871"/>
          <a:ext cx="1763190" cy="440797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0749" y="4034424"/>
        <a:ext cx="1246764" cy="311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8109058100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ieeexplore.ieee.org/author/3708712021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author/38186856600" TargetMode="External"/><Relationship Id="rId5" Type="http://schemas.openxmlformats.org/officeDocument/2006/relationships/hyperlink" Target="https://ieeexplore.ieee.org/author/37086838931" TargetMode="External"/><Relationship Id="rId4" Type="http://schemas.openxmlformats.org/officeDocument/2006/relationships/hyperlink" Target="https://ieeexplore.ieee.org/author/3770457960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E2363A-538A-412C-AFF4-BC747894A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  <a:defRPr/>
            </a:pPr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4EB96B-5E08-462C-B15A-F8DACB5C5418}"/>
              </a:ext>
            </a:extLst>
          </p:cNvPr>
          <p:cNvSpPr txBox="1">
            <a:spLocks/>
          </p:cNvSpPr>
          <p:nvPr/>
        </p:nvSpPr>
        <p:spPr>
          <a:xfrm>
            <a:off x="0" y="1425857"/>
            <a:ext cx="9506816" cy="3515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Department of Computer Science and Engineering</a:t>
            </a:r>
          </a:p>
          <a:p>
            <a:pPr algn="ctr">
              <a:spcBef>
                <a:spcPct val="0"/>
              </a:spcBef>
              <a:defRPr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Authorship Identification through Text Mining</a:t>
            </a:r>
          </a:p>
          <a:p>
            <a:pPr algn="ctr">
              <a:spcBef>
                <a:spcPct val="0"/>
              </a:spcBef>
              <a:defRPr/>
            </a:pPr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Review III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Times New Roman" pitchFamily="18" charset="0"/>
                <a:ea typeface="+mj-ea"/>
                <a:cs typeface="Times New Roman" pitchFamily="18" charset="0"/>
              </a:rPr>
              <a:t>Date: 27 May 2021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Neelima Mukku         : 17wh1a05a0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Priyanka             : 17wh1a0592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Shiramshetti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Nandini: 18wh5a0516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             				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Internal Guide: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Mr.U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ChandraSekhar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			       					  	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Designation : Associate Professor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292893" y="1515756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detect the identity of an anonymous author of a defamatory blog post or comment. A dataset samples containing  list of authors is acquired, and then predict the anonymous author by using a custom machine learning model. The main task in this proposal is to build an authorship analysis model that will match a sample to the defamatory blogpost and reveal the anonymous author. Text preprocessing methods along with combination a of machine learning algorithms are employed 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consists of building a model that can learn authorship style and then scale the model to handle hundreds of such cases. Stylometry Analysis plays a major role in this project.</a:t>
            </a:r>
            <a:r>
              <a:rPr lang="en-IN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accuracy of 79% is obtained with 40 classes, which is  improving with lesser number of classes.</a:t>
            </a:r>
            <a:endParaRPr lang="en-IN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19" y="135250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Design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344B7D-6C81-4D36-864B-B285FA46C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189920"/>
              </p:ext>
            </p:extLst>
          </p:nvPr>
        </p:nvGraphicFramePr>
        <p:xfrm>
          <a:off x="1515282" y="1511188"/>
          <a:ext cx="6308263" cy="441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082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2" y="1917731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263A47A-387E-454D-80C0-9D9EF7B54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83964"/>
              </p:ext>
            </p:extLst>
          </p:nvPr>
        </p:nvGraphicFramePr>
        <p:xfrm>
          <a:off x="1215735" y="1917731"/>
          <a:ext cx="6712527" cy="35341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7509">
                  <a:extLst>
                    <a:ext uri="{9D8B030D-6E8A-4147-A177-3AD203B41FA5}">
                      <a16:colId xmlns:a16="http://schemas.microsoft.com/office/drawing/2014/main" val="2451567258"/>
                    </a:ext>
                  </a:extLst>
                </a:gridCol>
                <a:gridCol w="2237509">
                  <a:extLst>
                    <a:ext uri="{9D8B030D-6E8A-4147-A177-3AD203B41FA5}">
                      <a16:colId xmlns:a16="http://schemas.microsoft.com/office/drawing/2014/main" val="2346918124"/>
                    </a:ext>
                  </a:extLst>
                </a:gridCol>
                <a:gridCol w="2237509">
                  <a:extLst>
                    <a:ext uri="{9D8B030D-6E8A-4147-A177-3AD203B41FA5}">
                      <a16:colId xmlns:a16="http://schemas.microsoft.com/office/drawing/2014/main" val="3480045682"/>
                    </a:ext>
                  </a:extLst>
                </a:gridCol>
              </a:tblGrid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Classes Size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21940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64621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00604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9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2708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07236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06531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30218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40(modified dataset)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03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EAA0C3-F29B-4455-A4F5-45CE92F6B140}"/>
              </a:ext>
            </a:extLst>
          </p:cNvPr>
          <p:cNvSpPr txBox="1"/>
          <p:nvPr/>
        </p:nvSpPr>
        <p:spPr>
          <a:xfrm>
            <a:off x="343688" y="127049"/>
            <a:ext cx="845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itchFamily="18" charset="0"/>
              </a:rPr>
              <a:t>Accuracy and Performance metrics</a:t>
            </a:r>
          </a:p>
          <a:p>
            <a:pPr algn="ctr"/>
            <a:endParaRPr lang="en-US" sz="3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76200" y="104884"/>
            <a:ext cx="845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itchFamily="18" charset="0"/>
              </a:rPr>
              <a:t>Accuracy and Performance metrics</a:t>
            </a:r>
          </a:p>
          <a:p>
            <a:pPr algn="ctr"/>
            <a:endParaRPr lang="en-US" sz="3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2" y="1917731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4A84B7E-8488-4DFE-90EF-AA22C5966F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" t="67090" r="62351" b="13754"/>
          <a:stretch/>
        </p:blipFill>
        <p:spPr>
          <a:xfrm>
            <a:off x="4844976" y="4091722"/>
            <a:ext cx="4056139" cy="20193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835D81-A528-4F6E-B774-00313BF2FF34}"/>
              </a:ext>
            </a:extLst>
          </p:cNvPr>
          <p:cNvSpPr txBox="1"/>
          <p:nvPr/>
        </p:nvSpPr>
        <p:spPr>
          <a:xfrm flipH="1">
            <a:off x="4844976" y="3500136"/>
            <a:ext cx="41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Modified Dataset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0075196-B969-4D79-8423-D564AC33C9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61487" r="68530" b="19769"/>
          <a:stretch/>
        </p:blipFill>
        <p:spPr>
          <a:xfrm>
            <a:off x="773039" y="1733064"/>
            <a:ext cx="3641800" cy="195173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5036B28-42A5-48AF-BA1B-B4C8D64F964D}"/>
              </a:ext>
            </a:extLst>
          </p:cNvPr>
          <p:cNvSpPr txBox="1"/>
          <p:nvPr/>
        </p:nvSpPr>
        <p:spPr>
          <a:xfrm flipH="1">
            <a:off x="763577" y="1136694"/>
            <a:ext cx="41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10 authors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6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2697" y="75387"/>
            <a:ext cx="6712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Outputs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2" y="1917731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263A47A-387E-454D-80C0-9D9EF7B54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68344"/>
              </p:ext>
            </p:extLst>
          </p:nvPr>
        </p:nvGraphicFramePr>
        <p:xfrm>
          <a:off x="1373486" y="2179025"/>
          <a:ext cx="6712527" cy="30923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7509">
                  <a:extLst>
                    <a:ext uri="{9D8B030D-6E8A-4147-A177-3AD203B41FA5}">
                      <a16:colId xmlns:a16="http://schemas.microsoft.com/office/drawing/2014/main" val="2451567258"/>
                    </a:ext>
                  </a:extLst>
                </a:gridCol>
                <a:gridCol w="2237509">
                  <a:extLst>
                    <a:ext uri="{9D8B030D-6E8A-4147-A177-3AD203B41FA5}">
                      <a16:colId xmlns:a16="http://schemas.microsoft.com/office/drawing/2014/main" val="2346918124"/>
                    </a:ext>
                  </a:extLst>
                </a:gridCol>
                <a:gridCol w="2237509">
                  <a:extLst>
                    <a:ext uri="{9D8B030D-6E8A-4147-A177-3AD203B41FA5}">
                      <a16:colId xmlns:a16="http://schemas.microsoft.com/office/drawing/2014/main" val="3480045682"/>
                    </a:ext>
                  </a:extLst>
                </a:gridCol>
              </a:tblGrid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Author 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Author 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21940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3585348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3585348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64621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883178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883178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08732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1596188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1596188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00604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3522724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3523319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26712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1662633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1662633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2708"/>
                  </a:ext>
                </a:extLst>
              </a:tr>
              <a:tr h="44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734562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589736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7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62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54C9-2DAB-45C4-B8BA-E3D3FD34C3E9}"/>
              </a:ext>
            </a:extLst>
          </p:cNvPr>
          <p:cNvSpPr txBox="1"/>
          <p:nvPr/>
        </p:nvSpPr>
        <p:spPr>
          <a:xfrm>
            <a:off x="1209675" y="1539796"/>
            <a:ext cx="7334250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Nacer Eddine </a:t>
            </a:r>
            <a:r>
              <a:rPr lang="en-IN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Benzebouchi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Nabiha Azizi,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Nacer Eddine </a:t>
            </a:r>
            <a:r>
              <a:rPr lang="en-IN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Hammami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Didier Schwab,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IN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Chiheb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Eddine </a:t>
            </a:r>
            <a:r>
              <a:rPr lang="en-IN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Khelaifia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Monther </a:t>
            </a:r>
            <a:r>
              <a:rPr lang="en-IN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Aldwairi</a:t>
            </a:r>
            <a:r>
              <a:rPr lang="en-IN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 Writing Styles Based Authorship Identification System Using the Text Representation Vector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2019</a:t>
            </a:r>
            <a:r>
              <a:rPr lang="en-IN" b="0" i="0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(Base paper)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Rıdvan Salih </a:t>
            </a:r>
            <a:r>
              <a:rPr lang="en-IN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Kuzu</a:t>
            </a: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Koray </a:t>
            </a:r>
            <a:r>
              <a:rPr lang="en-IN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Balci</a:t>
            </a: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Albert Ali Salah -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Authorship recognition in a multiparty chat scenario </a:t>
            </a: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2016(IEEE paper)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Rafael Guzmán-Cabrera, Manuel Montes-y-Gómez, Paolo Rosso, Luis Villaseñor-Pineda  -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Web-Based Self-training Approach for Authorship Attribution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2017(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kumimoji="0" lang="en-US" altLang="en-US" sz="180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Pramod Kumar Singh,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Kanaparthy Sai Vivek, Shirisha </a:t>
            </a:r>
            <a:r>
              <a:rPr lang="en-IN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Kodimala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Stylometric analysis of E-mail content for author identification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2017(ACM paper)</a:t>
            </a:r>
            <a:endParaRPr lang="es-E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Hoshiladevi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Ramnial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Shireen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Panchoo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Sameerchand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Pudaruth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Authorship Attribution Using Stylometry and Machine Learning Techniques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2015 (springer)</a:t>
            </a:r>
          </a:p>
          <a:p>
            <a:pPr marL="342900" indent="-342900">
              <a:buFont typeface="+mj-lt"/>
              <a:buAutoNum type="arabicPeriod"/>
            </a:pPr>
            <a:endParaRPr lang="en-IN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b="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54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3623</TotalTime>
  <Words>481</Words>
  <Application>Microsoft Office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neelima mukku</cp:lastModifiedBy>
  <cp:revision>207</cp:revision>
  <dcterms:created xsi:type="dcterms:W3CDTF">2020-08-08T03:55:20Z</dcterms:created>
  <dcterms:modified xsi:type="dcterms:W3CDTF">2021-06-17T09:52:52Z</dcterms:modified>
</cp:coreProperties>
</file>