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8" r:id="rId4"/>
    <p:sldId id="275" r:id="rId5"/>
    <p:sldId id="276" r:id="rId6"/>
    <p:sldId id="277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/>
      <dgm:spPr/>
      <dgm:t>
        <a:bodyPr/>
        <a:lstStyle/>
        <a:p>
          <a:r>
            <a:rPr lang="en-US" dirty="0"/>
            <a:t>Data Extraction through XML parsing</a:t>
          </a:r>
          <a:endParaRPr lang="en-IN" dirty="0"/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/>
      <dgm:spPr/>
      <dgm:t>
        <a:bodyPr/>
        <a:lstStyle/>
        <a:p>
          <a:endParaRPr lang="en-IN"/>
        </a:p>
      </dgm:t>
    </dgm:pt>
    <dgm:pt modelId="{41F6D7D5-D4D8-4F15-A8AD-0DBADC5CE861}">
      <dgm:prSet/>
      <dgm:spPr/>
      <dgm:t>
        <a:bodyPr/>
        <a:lstStyle/>
        <a:p>
          <a:r>
            <a:rPr lang="en-US" dirty="0"/>
            <a:t>Feature Extraction using NLP techniques</a:t>
          </a:r>
          <a:endParaRPr lang="en-IN" dirty="0"/>
        </a:p>
      </dgm:t>
    </dgm:pt>
    <dgm:pt modelId="{545AA9AB-90CD-43AD-95AD-8C6B696AC3A0}" type="parTrans" cxnId="{71E09DD3-B1B4-47D5-9C94-BB3AB9D4FC88}">
      <dgm:prSet/>
      <dgm:spPr/>
      <dgm:t>
        <a:bodyPr/>
        <a:lstStyle/>
        <a:p>
          <a:endParaRPr lang="en-IN"/>
        </a:p>
      </dgm:t>
    </dgm:pt>
    <dgm:pt modelId="{C1736A75-EA56-4AC6-A243-60BDF82FFEB2}" type="sibTrans" cxnId="{71E09DD3-B1B4-47D5-9C94-BB3AB9D4FC88}">
      <dgm:prSet/>
      <dgm:spPr/>
      <dgm:t>
        <a:bodyPr/>
        <a:lstStyle/>
        <a:p>
          <a:endParaRPr lang="en-IN"/>
        </a:p>
      </dgm:t>
    </dgm:pt>
    <dgm:pt modelId="{7D5EFAF0-2219-40A0-9A1D-903300FC701B}">
      <dgm:prSet/>
      <dgm:spPr/>
      <dgm:t>
        <a:bodyPr/>
        <a:lstStyle/>
        <a:p>
          <a:r>
            <a:rPr lang="en-US" dirty="0"/>
            <a:t>Building Authorship analysis model</a:t>
          </a:r>
          <a:endParaRPr lang="en-IN" dirty="0"/>
        </a:p>
      </dgm:t>
    </dgm:pt>
    <dgm:pt modelId="{463C2B70-8026-4EFE-A454-76983D9E99F8}" type="parTrans" cxnId="{1BE7D5C8-A9CB-43A3-9744-C344A8471520}">
      <dgm:prSet/>
      <dgm:spPr/>
      <dgm:t>
        <a:bodyPr/>
        <a:lstStyle/>
        <a:p>
          <a:endParaRPr lang="en-IN"/>
        </a:p>
      </dgm:t>
    </dgm:pt>
    <dgm:pt modelId="{4AC9E2A8-D304-4685-96DD-DBCC3EA0FB8A}" type="sibTrans" cxnId="{1BE7D5C8-A9CB-43A3-9744-C344A8471520}">
      <dgm:prSet/>
      <dgm:spPr/>
      <dgm:t>
        <a:bodyPr/>
        <a:lstStyle/>
        <a:p>
          <a:endParaRPr lang="en-IN"/>
        </a:p>
      </dgm:t>
    </dgm:pt>
    <dgm:pt modelId="{B4A50A66-F45D-4289-BE02-A1D4582AC35A}">
      <dgm:prSet/>
      <dgm:spPr/>
      <dgm:t>
        <a:bodyPr/>
        <a:lstStyle/>
        <a:p>
          <a:r>
            <a:rPr lang="en-US" dirty="0"/>
            <a:t>Testing</a:t>
          </a:r>
          <a:endParaRPr lang="en-IN" dirty="0"/>
        </a:p>
      </dgm:t>
    </dgm:pt>
    <dgm:pt modelId="{3D15305B-7E5A-4E11-9D4E-7554C3F39FFA}" type="parTrans" cxnId="{6744DC98-76D0-499F-BE70-29C72233907A}">
      <dgm:prSet/>
      <dgm:spPr/>
      <dgm:t>
        <a:bodyPr/>
        <a:lstStyle/>
        <a:p>
          <a:endParaRPr lang="en-IN"/>
        </a:p>
      </dgm:t>
    </dgm:pt>
    <dgm:pt modelId="{D030B8A8-9128-46C3-ABF9-040893FC0C9A}" type="sibTrans" cxnId="{6744DC98-76D0-499F-BE70-29C72233907A}">
      <dgm:prSet/>
      <dgm:spPr/>
      <dgm:t>
        <a:bodyPr/>
        <a:lstStyle/>
        <a:p>
          <a:endParaRPr lang="en-IN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</dgm:pt>
    <dgm:pt modelId="{1B25C9E5-A8C7-4F23-A288-A7107D0D9E4F}" type="pres">
      <dgm:prSet presAssocID="{A53D7E49-3D4B-47EB-A062-B68A3242A475}" presName="sibTrans" presStyleLbl="sibTrans2D1" presStyleIdx="0" presStyleCnt="4"/>
      <dgm:spPr/>
    </dgm:pt>
    <dgm:pt modelId="{4294FC44-FD5D-41DB-8A79-013D248F4301}" type="pres">
      <dgm:prSet presAssocID="{A53D7E49-3D4B-47EB-A062-B68A3242A475}" presName="connectorText" presStyleLbl="sibTrans2D1" presStyleIdx="0" presStyleCnt="4"/>
      <dgm:spPr/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</dgm:pt>
    <dgm:pt modelId="{5F043736-3F4B-4033-8593-33934E12F1DB}" type="pres">
      <dgm:prSet presAssocID="{5E361277-A4CB-4C28-84DE-56D4FA3B2355}" presName="sibTrans" presStyleLbl="sibTrans2D1" presStyleIdx="1" presStyleCnt="4"/>
      <dgm:spPr/>
    </dgm:pt>
    <dgm:pt modelId="{D622C0FB-D1DA-43BB-84FD-F24605589337}" type="pres">
      <dgm:prSet presAssocID="{5E361277-A4CB-4C28-84DE-56D4FA3B2355}" presName="connectorText" presStyleLbl="sibTrans2D1" presStyleIdx="1" presStyleCnt="4"/>
      <dgm:spPr/>
    </dgm:pt>
    <dgm:pt modelId="{67A58093-4BED-4A47-A16F-1CFBBDB7B171}" type="pres">
      <dgm:prSet presAssocID="{41F6D7D5-D4D8-4F15-A8AD-0DBADC5CE861}" presName="node" presStyleLbl="node1" presStyleIdx="2" presStyleCnt="5" custScaleX="184208">
        <dgm:presLayoutVars>
          <dgm:bulletEnabled val="1"/>
        </dgm:presLayoutVars>
      </dgm:prSet>
      <dgm:spPr/>
    </dgm:pt>
    <dgm:pt modelId="{CB495507-DF35-4D76-9F5F-5E44E28C4777}" type="pres">
      <dgm:prSet presAssocID="{C1736A75-EA56-4AC6-A243-60BDF82FFEB2}" presName="sibTrans" presStyleLbl="sibTrans2D1" presStyleIdx="2" presStyleCnt="4"/>
      <dgm:spPr/>
    </dgm:pt>
    <dgm:pt modelId="{FAAA8D0C-B8BC-41E2-B555-15FA1A80F8BE}" type="pres">
      <dgm:prSet presAssocID="{C1736A75-EA56-4AC6-A243-60BDF82FFEB2}" presName="connectorText" presStyleLbl="sibTrans2D1" presStyleIdx="2" presStyleCnt="4"/>
      <dgm:spPr/>
    </dgm:pt>
    <dgm:pt modelId="{92F9DB8D-C2CA-4978-B7A7-D95EA9BD6E43}" type="pres">
      <dgm:prSet presAssocID="{7D5EFAF0-2219-40A0-9A1D-903300FC701B}" presName="node" presStyleLbl="node1" presStyleIdx="3" presStyleCnt="5" custScaleX="134900">
        <dgm:presLayoutVars>
          <dgm:bulletEnabled val="1"/>
        </dgm:presLayoutVars>
      </dgm:prSet>
      <dgm:spPr/>
    </dgm:pt>
    <dgm:pt modelId="{475A7D15-E11E-46FE-83FD-58AD3E5039F4}" type="pres">
      <dgm:prSet presAssocID="{4AC9E2A8-D304-4685-96DD-DBCC3EA0FB8A}" presName="sibTrans" presStyleLbl="sibTrans2D1" presStyleIdx="3" presStyleCnt="4"/>
      <dgm:spPr/>
    </dgm:pt>
    <dgm:pt modelId="{8B2AF711-7119-49FF-BB70-1F45A2934295}" type="pres">
      <dgm:prSet presAssocID="{4AC9E2A8-D304-4685-96DD-DBCC3EA0FB8A}" presName="connectorText" presStyleLbl="sibTrans2D1" presStyleIdx="3" presStyleCnt="4"/>
      <dgm:spPr/>
    </dgm:pt>
    <dgm:pt modelId="{06FF78FC-D035-407B-8842-F646974A2EA7}" type="pres">
      <dgm:prSet presAssocID="{B4A50A66-F45D-4289-BE02-A1D4582AC35A}" presName="node" presStyleLbl="node1" presStyleIdx="4" presStyleCnt="5">
        <dgm:presLayoutVars>
          <dgm:bulletEnabled val="1"/>
        </dgm:presLayoutVars>
      </dgm:prSet>
      <dgm:spPr/>
    </dgm:pt>
  </dgm:ptLst>
  <dgm:cxnLst>
    <dgm:cxn modelId="{B5950006-5A97-4B6E-B41D-42FED0A44339}" type="presOf" srcId="{4AC9E2A8-D304-4685-96DD-DBCC3EA0FB8A}" destId="{8B2AF711-7119-49FF-BB70-1F45A2934295}" srcOrd="1" destOrd="0" presId="urn:microsoft.com/office/officeart/2005/8/layout/process2"/>
    <dgm:cxn modelId="{63C85B10-0A2C-4EA4-9C04-BE48AA854125}" type="presOf" srcId="{B4A50A66-F45D-4289-BE02-A1D4582AC35A}" destId="{06FF78FC-D035-407B-8842-F646974A2EA7}" srcOrd="0" destOrd="0" presId="urn:microsoft.com/office/officeart/2005/8/layout/process2"/>
    <dgm:cxn modelId="{CABFBD2A-BF66-4C63-B436-AAFB4929D410}" type="presOf" srcId="{5E361277-A4CB-4C28-84DE-56D4FA3B2355}" destId="{5F043736-3F4B-4033-8593-33934E12F1DB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99EBA554-1823-4A39-AA37-CFB1F57E3F9A}" type="presOf" srcId="{C1736A75-EA56-4AC6-A243-60BDF82FFEB2}" destId="{FAAA8D0C-B8BC-41E2-B555-15FA1A80F8BE}" srcOrd="1" destOrd="0" presId="urn:microsoft.com/office/officeart/2005/8/layout/process2"/>
    <dgm:cxn modelId="{43863678-F747-4685-9CAD-68A7760C7DF8}" type="presOf" srcId="{41F6D7D5-D4D8-4F15-A8AD-0DBADC5CE861}" destId="{67A58093-4BED-4A47-A16F-1CFBBDB7B171}" srcOrd="0" destOrd="0" presId="urn:microsoft.com/office/officeart/2005/8/layout/process2"/>
    <dgm:cxn modelId="{92795F7A-E5FE-41EF-A51D-3BBEE8686FA7}" type="presOf" srcId="{5E361277-A4CB-4C28-84DE-56D4FA3B2355}" destId="{D622C0FB-D1DA-43BB-84FD-F24605589337}" srcOrd="1" destOrd="0" presId="urn:microsoft.com/office/officeart/2005/8/layout/process2"/>
    <dgm:cxn modelId="{6744DC98-76D0-499F-BE70-29C72233907A}" srcId="{5864ADE9-8047-4E5C-BBAC-69F772C3D697}" destId="{B4A50A66-F45D-4289-BE02-A1D4582AC35A}" srcOrd="4" destOrd="0" parTransId="{3D15305B-7E5A-4E11-9D4E-7554C3F39FFA}" sibTransId="{D030B8A8-9128-46C3-ABF9-040893FC0C9A}"/>
    <dgm:cxn modelId="{39873AA1-4C3B-4C3D-9801-A0C5B240F24E}" type="presOf" srcId="{59EF0402-07EA-48DB-95EB-19929BC978B2}" destId="{4FE82211-7F9B-457B-8130-0DD4734BC431}" srcOrd="0" destOrd="0" presId="urn:microsoft.com/office/officeart/2005/8/layout/process2"/>
    <dgm:cxn modelId="{4280A2A4-35B2-42C0-B14F-A4C0F2844E0D}" type="presOf" srcId="{4AC9E2A8-D304-4685-96DD-DBCC3EA0FB8A}" destId="{475A7D15-E11E-46FE-83FD-58AD3E5039F4}" srcOrd="0" destOrd="0" presId="urn:microsoft.com/office/officeart/2005/8/layout/process2"/>
    <dgm:cxn modelId="{2032F4A7-04EA-4E65-9E9E-6005F0B81F69}" type="presOf" srcId="{A53D7E49-3D4B-47EB-A062-B68A3242A475}" destId="{1B25C9E5-A8C7-4F23-A288-A7107D0D9E4F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D148FFC1-939B-4DDA-B844-4BDAE323C398}" type="presOf" srcId="{C1736A75-EA56-4AC6-A243-60BDF82FFEB2}" destId="{CB495507-DF35-4D76-9F5F-5E44E28C4777}" srcOrd="0" destOrd="0" presId="urn:microsoft.com/office/officeart/2005/8/layout/process2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BE7D5C8-A9CB-43A3-9744-C344A8471520}" srcId="{5864ADE9-8047-4E5C-BBAC-69F772C3D697}" destId="{7D5EFAF0-2219-40A0-9A1D-903300FC701B}" srcOrd="3" destOrd="0" parTransId="{463C2B70-8026-4EFE-A454-76983D9E99F8}" sibTransId="{4AC9E2A8-D304-4685-96DD-DBCC3EA0FB8A}"/>
    <dgm:cxn modelId="{71E09DD3-B1B4-47D5-9C94-BB3AB9D4FC88}" srcId="{5864ADE9-8047-4E5C-BBAC-69F772C3D697}" destId="{41F6D7D5-D4D8-4F15-A8AD-0DBADC5CE861}" srcOrd="2" destOrd="0" parTransId="{545AA9AB-90CD-43AD-95AD-8C6B696AC3A0}" sibTransId="{C1736A75-EA56-4AC6-A243-60BDF82FFEB2}"/>
    <dgm:cxn modelId="{B05AF8DA-038B-4330-8BBF-E5ABBAEC9C63}" type="presOf" srcId="{A53D7E49-3D4B-47EB-A062-B68A3242A475}" destId="{4294FC44-FD5D-41DB-8A79-013D248F4301}" srcOrd="1" destOrd="0" presId="urn:microsoft.com/office/officeart/2005/8/layout/process2"/>
    <dgm:cxn modelId="{EF1D04DE-0F3B-4BCE-9382-0E22EEF6B549}" type="presOf" srcId="{7D5EFAF0-2219-40A0-9A1D-903300FC701B}" destId="{92F9DB8D-C2CA-4978-B7A7-D95EA9BD6E43}" srcOrd="0" destOrd="0" presId="urn:microsoft.com/office/officeart/2005/8/layout/process2"/>
    <dgm:cxn modelId="{0C5E46E1-B8D8-4566-BD54-61993BA5CC65}" type="presOf" srcId="{50005B0D-7737-439F-82CD-CC977515F9CB}" destId="{B6116043-7B5A-4DB2-8D6E-856BD3C8FDDB}" srcOrd="0" destOrd="0" presId="urn:microsoft.com/office/officeart/2005/8/layout/process2"/>
    <dgm:cxn modelId="{349B61EE-0B3B-41A5-81CC-77FA917E6536}" type="presParOf" srcId="{F8A4AB33-A91B-42B2-A2B8-97951BA57159}" destId="{4FE82211-7F9B-457B-8130-0DD4734BC431}" srcOrd="0" destOrd="0" presId="urn:microsoft.com/office/officeart/2005/8/layout/process2"/>
    <dgm:cxn modelId="{ABE839EE-8368-453D-AA8B-C83F42748104}" type="presParOf" srcId="{F8A4AB33-A91B-42B2-A2B8-97951BA57159}" destId="{1B25C9E5-A8C7-4F23-A288-A7107D0D9E4F}" srcOrd="1" destOrd="0" presId="urn:microsoft.com/office/officeart/2005/8/layout/process2"/>
    <dgm:cxn modelId="{3BA258B4-3B7D-4A8F-B7EE-F3B2D12E0AC3}" type="presParOf" srcId="{1B25C9E5-A8C7-4F23-A288-A7107D0D9E4F}" destId="{4294FC44-FD5D-41DB-8A79-013D248F4301}" srcOrd="0" destOrd="0" presId="urn:microsoft.com/office/officeart/2005/8/layout/process2"/>
    <dgm:cxn modelId="{F2DAF92B-33A7-4B10-B1D5-7198018541A5}" type="presParOf" srcId="{F8A4AB33-A91B-42B2-A2B8-97951BA57159}" destId="{B6116043-7B5A-4DB2-8D6E-856BD3C8FDDB}" srcOrd="2" destOrd="0" presId="urn:microsoft.com/office/officeart/2005/8/layout/process2"/>
    <dgm:cxn modelId="{33102CB2-CE2B-4D71-8931-68402AEAB068}" type="presParOf" srcId="{F8A4AB33-A91B-42B2-A2B8-97951BA57159}" destId="{5F043736-3F4B-4033-8593-33934E12F1DB}" srcOrd="3" destOrd="0" presId="urn:microsoft.com/office/officeart/2005/8/layout/process2"/>
    <dgm:cxn modelId="{C0B74A2A-46EA-484B-9758-0C18F39ECE46}" type="presParOf" srcId="{5F043736-3F4B-4033-8593-33934E12F1DB}" destId="{D622C0FB-D1DA-43BB-84FD-F24605589337}" srcOrd="0" destOrd="0" presId="urn:microsoft.com/office/officeart/2005/8/layout/process2"/>
    <dgm:cxn modelId="{2E76EB7C-A37A-48BE-9E4B-4E02A4338E30}" type="presParOf" srcId="{F8A4AB33-A91B-42B2-A2B8-97951BA57159}" destId="{67A58093-4BED-4A47-A16F-1CFBBDB7B171}" srcOrd="4" destOrd="0" presId="urn:microsoft.com/office/officeart/2005/8/layout/process2"/>
    <dgm:cxn modelId="{E184446F-184D-4C28-B52C-86BE835B1895}" type="presParOf" srcId="{F8A4AB33-A91B-42B2-A2B8-97951BA57159}" destId="{CB495507-DF35-4D76-9F5F-5E44E28C4777}" srcOrd="5" destOrd="0" presId="urn:microsoft.com/office/officeart/2005/8/layout/process2"/>
    <dgm:cxn modelId="{FBC47411-B8E4-4FDE-AB68-D35C0774286D}" type="presParOf" srcId="{CB495507-DF35-4D76-9F5F-5E44E28C4777}" destId="{FAAA8D0C-B8BC-41E2-B555-15FA1A80F8BE}" srcOrd="0" destOrd="0" presId="urn:microsoft.com/office/officeart/2005/8/layout/process2"/>
    <dgm:cxn modelId="{E89450E8-06AF-4D88-9B67-0E03A12171F7}" type="presParOf" srcId="{F8A4AB33-A91B-42B2-A2B8-97951BA57159}" destId="{92F9DB8D-C2CA-4978-B7A7-D95EA9BD6E43}" srcOrd="6" destOrd="0" presId="urn:microsoft.com/office/officeart/2005/8/layout/process2"/>
    <dgm:cxn modelId="{3ED99282-22AB-4886-8D8A-C1C4946B2E7B}" type="presParOf" srcId="{F8A4AB33-A91B-42B2-A2B8-97951BA57159}" destId="{475A7D15-E11E-46FE-83FD-58AD3E5039F4}" srcOrd="7" destOrd="0" presId="urn:microsoft.com/office/officeart/2005/8/layout/process2"/>
    <dgm:cxn modelId="{5E880999-D2E5-43AF-8457-EACD8C26E742}" type="presParOf" srcId="{475A7D15-E11E-46FE-83FD-58AD3E5039F4}" destId="{8B2AF711-7119-49FF-BB70-1F45A2934295}" srcOrd="0" destOrd="0" presId="urn:microsoft.com/office/officeart/2005/8/layout/process2"/>
    <dgm:cxn modelId="{AB1E93AD-7628-4514-B1B2-F884E94FAB11}" type="presParOf" srcId="{F8A4AB33-A91B-42B2-A2B8-97951BA57159}" destId="{06FF78FC-D035-407B-8842-F646974A2EA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1022802" y="4567"/>
          <a:ext cx="3858394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Extraction through XML parsing</a:t>
          </a:r>
          <a:endParaRPr lang="en-IN" sz="1500" kern="1200" dirty="0"/>
        </a:p>
      </dsp:txBody>
      <dsp:txXfrm>
        <a:off x="1039802" y="21567"/>
        <a:ext cx="3824394" cy="546429"/>
      </dsp:txXfrm>
    </dsp:sp>
    <dsp:sp modelId="{1B25C9E5-A8C7-4F23-A288-A7107D0D9E4F}">
      <dsp:nvSpPr>
        <dsp:cNvPr id="0" name=""/>
        <dsp:cNvSpPr/>
      </dsp:nvSpPr>
      <dsp:spPr>
        <a:xfrm rot="5400000">
          <a:off x="2844696" y="597472"/>
          <a:ext cx="214607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620765"/>
        <a:ext cx="156715" cy="150225"/>
      </dsp:txXfrm>
    </dsp:sp>
    <dsp:sp modelId="{B6116043-7B5A-4DB2-8D6E-856BD3C8FDDB}">
      <dsp:nvSpPr>
        <dsp:cNvPr id="0" name=""/>
        <dsp:cNvSpPr/>
      </dsp:nvSpPr>
      <dsp:spPr>
        <a:xfrm>
          <a:off x="1791140" y="871140"/>
          <a:ext cx="232171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  <a:endParaRPr lang="en-IN" sz="1500" kern="1200" dirty="0"/>
        </a:p>
      </dsp:txBody>
      <dsp:txXfrm>
        <a:off x="1808140" y="888140"/>
        <a:ext cx="2287718" cy="546429"/>
      </dsp:txXfrm>
    </dsp:sp>
    <dsp:sp modelId="{5F043736-3F4B-4033-8593-33934E12F1DB}">
      <dsp:nvSpPr>
        <dsp:cNvPr id="0" name=""/>
        <dsp:cNvSpPr/>
      </dsp:nvSpPr>
      <dsp:spPr>
        <a:xfrm rot="5400000">
          <a:off x="2843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1487847"/>
        <a:ext cx="156715" cy="152363"/>
      </dsp:txXfrm>
    </dsp:sp>
    <dsp:sp modelId="{67A58093-4BED-4A47-A16F-1CFBBDB7B171}">
      <dsp:nvSpPr>
        <dsp:cNvPr id="0" name=""/>
        <dsp:cNvSpPr/>
      </dsp:nvSpPr>
      <dsp:spPr>
        <a:xfrm>
          <a:off x="813604" y="1741785"/>
          <a:ext cx="4276791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using NLP techniques</a:t>
          </a:r>
          <a:endParaRPr lang="en-IN" sz="1500" kern="1200" dirty="0"/>
        </a:p>
      </dsp:txBody>
      <dsp:txXfrm>
        <a:off x="830604" y="1758785"/>
        <a:ext cx="4242791" cy="546429"/>
      </dsp:txXfrm>
    </dsp:sp>
    <dsp:sp modelId="{CB495507-DF35-4D76-9F5F-5E44E28C4777}">
      <dsp:nvSpPr>
        <dsp:cNvPr id="0" name=""/>
        <dsp:cNvSpPr/>
      </dsp:nvSpPr>
      <dsp:spPr>
        <a:xfrm rot="5400000">
          <a:off x="2843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2358491"/>
        <a:ext cx="156715" cy="152363"/>
      </dsp:txXfrm>
    </dsp:sp>
    <dsp:sp modelId="{92F9DB8D-C2CA-4978-B7A7-D95EA9BD6E43}">
      <dsp:nvSpPr>
        <dsp:cNvPr id="0" name=""/>
        <dsp:cNvSpPr/>
      </dsp:nvSpPr>
      <dsp:spPr>
        <a:xfrm>
          <a:off x="1386000" y="2612429"/>
          <a:ext cx="313199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Building Authorship analysis model</a:t>
          </a:r>
          <a:endParaRPr lang="en-IN" sz="1500" kern="1200" dirty="0"/>
        </a:p>
      </dsp:txBody>
      <dsp:txXfrm>
        <a:off x="1403000" y="2629429"/>
        <a:ext cx="3097998" cy="546429"/>
      </dsp:txXfrm>
    </dsp:sp>
    <dsp:sp modelId="{475A7D15-E11E-46FE-83FD-58AD3E5039F4}">
      <dsp:nvSpPr>
        <dsp:cNvPr id="0" name=""/>
        <dsp:cNvSpPr/>
      </dsp:nvSpPr>
      <dsp:spPr>
        <a:xfrm rot="5400000">
          <a:off x="2843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873642" y="3229136"/>
        <a:ext cx="156715" cy="152363"/>
      </dsp:txXfrm>
    </dsp:sp>
    <dsp:sp modelId="{06FF78FC-D035-407B-8842-F646974A2EA7}">
      <dsp:nvSpPr>
        <dsp:cNvPr id="0" name=""/>
        <dsp:cNvSpPr/>
      </dsp:nvSpPr>
      <dsp:spPr>
        <a:xfrm>
          <a:off x="1791140" y="3483074"/>
          <a:ext cx="2321718" cy="58042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  <a:endParaRPr lang="en-IN" sz="1500" kern="1200" dirty="0"/>
        </a:p>
      </dsp:txBody>
      <dsp:txXfrm>
        <a:off x="1808140" y="3500074"/>
        <a:ext cx="2287718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biu.ac.il/~koppel/blogs/blogs.zi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8109058100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ieeexplore.ieee.org/author/370871202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author/38186856600" TargetMode="External"/><Relationship Id="rId5" Type="http://schemas.openxmlformats.org/officeDocument/2006/relationships/hyperlink" Target="https://ieeexplore.ieee.org/author/37086838931" TargetMode="External"/><Relationship Id="rId4" Type="http://schemas.openxmlformats.org/officeDocument/2006/relationships/hyperlink" Target="https://ieeexplore.ieee.org/author/3770457960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Identification through Text Mining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Date: 19 April 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Neelima Mukku         : 17wh1a05a0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Priyanka             : 17wh1a0592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Shiramshetti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Nandini: 18wh5a0516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      			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Guide: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Mr.U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ChandraSekhar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			       					  	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Designation : Associate Professor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detect the identity of an anonymous author of a defamatory blog post or comment. A dataset samples containing  list of authors is acquired, and then predict the anonymous author by using a custom machine learning model. The main task in this proposal is to build an authorship analysis model that will match a sample to the defamatory blogpost and reveal the anonymous author. Text preprocessing methods along with combination a of machine learning algorithms are employed 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consists of building a model that can learn authorship style and then scale the model to handle hundreds of such cases. Stylometry Analysis plays a major role in this project.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157470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9AB9-89C4-4DFB-8311-AFE6B170DC01}"/>
              </a:ext>
            </a:extLst>
          </p:cNvPr>
          <p:cNvSpPr txBox="1"/>
          <p:nvPr/>
        </p:nvSpPr>
        <p:spPr>
          <a:xfrm>
            <a:off x="900378" y="2061352"/>
            <a:ext cx="753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are using is “The Blog Authorship Corpus”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a zip file which consists of the collected posts of 19,320 bloggers gathered from blogger.com.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corpus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total of 681,288 posts and over 140 million words - or approximately 35 posts and 7250 words per person.</a:t>
            </a: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posts are from real authors, from genuine blogs.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labelled with an anonymous author ID, but also consists of gender, age bracket, industry, and even astrological 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http://www.cs.biu.ac.il/~koppel/blogs/blogs.zip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98374"/>
              </p:ext>
            </p:extLst>
          </p:nvPr>
        </p:nvGraphicFramePr>
        <p:xfrm>
          <a:off x="1515283" y="1511188"/>
          <a:ext cx="590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B8E4B-7E93-4A64-9B0C-6D26702A3E96}"/>
              </a:ext>
            </a:extLst>
          </p:cNvPr>
          <p:cNvSpPr txBox="1"/>
          <p:nvPr/>
        </p:nvSpPr>
        <p:spPr>
          <a:xfrm>
            <a:off x="1413596" y="1611461"/>
            <a:ext cx="631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Needed: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Chardet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1209675" y="1539796"/>
            <a:ext cx="733425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Nacer 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Benzebouchi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Nabiha Azizi,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Nacer 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Hammami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Didier Schwab,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Chiheb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Eddine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Khelaifia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Monther </a:t>
            </a:r>
            <a:r>
              <a:rPr lang="en-IN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Aldwairi</a:t>
            </a:r>
            <a:r>
              <a:rPr lang="en-IN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 Writing Styles Based Authorship Identification System Using the Text Representation Vector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2019</a:t>
            </a:r>
            <a:r>
              <a:rPr lang="en-IN" b="0" i="0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(Base paper)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Rıdvan Salih </a:t>
            </a:r>
            <a:r>
              <a:rPr lang="en-IN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Kuzu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Koray </a:t>
            </a:r>
            <a:r>
              <a:rPr lang="en-IN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Balci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Albert Ali Salah -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recognition in a multiparty chat scenario 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2016(IEEE paper)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Rafael Guzmán-Cabrera, Manuel Montes-y-Gómez, Paolo Rosso, Luis Villaseñor-Pineda  -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Web-Based Self-training Approach for Authorship Attribution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2017(</a:t>
            </a:r>
            <a:r>
              <a:rPr lang="es-E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kumimoji="0" lang="en-US" altLang="en-US" sz="180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Pramod Kumar Singh,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Kanaparthy Sai Vivek, Shirisha </a:t>
            </a:r>
            <a:r>
              <a:rPr lang="en-IN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Kodimala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Stylometric analysis of E-mail content for author identification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2017(ACM paper)</a:t>
            </a:r>
            <a:endParaRPr lang="es-E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Hoshiladevi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Ramnial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Shireen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Panchoo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Sameerchand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Pudaruth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 Using Stylometry and Machine Learning Techniques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2015 (springer)</a:t>
            </a:r>
          </a:p>
          <a:p>
            <a:pPr marL="342900" indent="-342900">
              <a:buFont typeface="+mj-lt"/>
              <a:buAutoNum type="arabicPeriod"/>
            </a:pPr>
            <a:endParaRPr lang="en-I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5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542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neelima mukku</cp:lastModifiedBy>
  <cp:revision>193</cp:revision>
  <dcterms:created xsi:type="dcterms:W3CDTF">2020-08-08T03:55:20Z</dcterms:created>
  <dcterms:modified xsi:type="dcterms:W3CDTF">2021-06-17T09:54:21Z</dcterms:modified>
</cp:coreProperties>
</file>