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75" r:id="rId4"/>
    <p:sldId id="276" r:id="rId5"/>
    <p:sldId id="279" r:id="rId6"/>
    <p:sldId id="278" r:id="rId7"/>
    <p:sldId id="277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110840" y="1567586"/>
            <a:ext cx="11984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ML TECHNIQUES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Date: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11 May 2021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T.HARIPRIYA:17WH1A0585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M.SRAVANTHI: 18WH5A0512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M.MEGHANA:17WH1A05B1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    	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Internal Guide: Mr.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C.Naga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Raju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				    			          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Designation: Assistant Professor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6700" y="153896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771" y="1288870"/>
            <a:ext cx="10485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Along with the continuous scale expansion </a:t>
            </a:r>
            <a:r>
              <a:rPr lang="en-US" dirty="0" smtClean="0"/>
              <a:t>of web services, </a:t>
            </a:r>
            <a:r>
              <a:rPr lang="en-US" dirty="0"/>
              <a:t>it provides a wide variety of goods as well as choices for the users. The consequent " information overload " is causing information producers to worry about how to make their products stand out, while also worrying information consumers about how to get the information they want.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project, </a:t>
            </a:r>
            <a:r>
              <a:rPr lang="en-US" dirty="0"/>
              <a:t>we developed a recommendation system which enables bidirectional communication between the user and system using </a:t>
            </a:r>
            <a:r>
              <a:rPr lang="en-US" dirty="0" smtClean="0"/>
              <a:t>recommendation models </a:t>
            </a:r>
            <a:r>
              <a:rPr lang="en-US" dirty="0"/>
              <a:t>in order to provide more dynamic and personalized recommendations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Recommendation models consist of Popularity based recommendation model and Collaborative filtering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Collaborative filtering model will be developed using </a:t>
            </a:r>
            <a:r>
              <a:rPr lang="en-US" smtClean="0"/>
              <a:t>singular value decomposition(SVD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92883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8491" y="1337973"/>
            <a:ext cx="3344092" cy="56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8491" y="2490651"/>
            <a:ext cx="3344092" cy="60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7120" y="3680491"/>
            <a:ext cx="3405052" cy="640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Collaborative filtering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1038" y="3694676"/>
            <a:ext cx="3381294" cy="69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Popularity Recommendation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08513" y="5282070"/>
            <a:ext cx="323088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8604" y="1928629"/>
            <a:ext cx="0" cy="56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95749" y="3091543"/>
            <a:ext cx="1930487" cy="5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7257" y="3091543"/>
            <a:ext cx="2351314" cy="5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357257" y="4320939"/>
            <a:ext cx="2638697" cy="96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11685" y="4384157"/>
            <a:ext cx="2811685" cy="8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199" y="2136339"/>
            <a:ext cx="98442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for null </a:t>
            </a:r>
            <a:r>
              <a:rPr lang="en-US" dirty="0" err="1" smtClean="0"/>
              <a:t>values:With</a:t>
            </a:r>
            <a:r>
              <a:rPr lang="en-US" dirty="0" smtClean="0"/>
              <a:t> the help of info() we found total number of entries as well as count of non-null values with datatype of all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also used </a:t>
            </a:r>
            <a:r>
              <a:rPr lang="en-US" dirty="0" err="1" smtClean="0"/>
              <a:t>dataset.isna</a:t>
            </a:r>
            <a:r>
              <a:rPr lang="en-US" dirty="0" smtClean="0"/>
              <a:t>() to see the of null values in our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 Null </a:t>
            </a:r>
            <a:r>
              <a:rPr lang="en-US" dirty="0" err="1" smtClean="0"/>
              <a:t>values:Pandas</a:t>
            </a:r>
            <a:r>
              <a:rPr lang="en-US" dirty="0" smtClean="0"/>
              <a:t> provides a </a:t>
            </a:r>
            <a:r>
              <a:rPr lang="en-US" dirty="0" err="1" smtClean="0"/>
              <a:t>dropna</a:t>
            </a:r>
            <a:r>
              <a:rPr lang="en-US" dirty="0" smtClean="0"/>
              <a:t>() function that can be used to drop either row or columns with missing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used </a:t>
            </a:r>
            <a:r>
              <a:rPr lang="en-US" dirty="0" err="1" smtClean="0"/>
              <a:t>dropna</a:t>
            </a:r>
            <a:r>
              <a:rPr lang="en-US" dirty="0" smtClean="0"/>
              <a:t>() to remove all the rows with missing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5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Recommendation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creating the Popularity Recommender model in two ways. </a:t>
            </a:r>
          </a:p>
          <a:p>
            <a:r>
              <a:rPr lang="en-US" dirty="0"/>
              <a:t>     Using mean of product rating</a:t>
            </a:r>
          </a:p>
          <a:p>
            <a:r>
              <a:rPr lang="en-US" dirty="0"/>
              <a:t>     Using Ranking Based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popular products(B0088CJT4U, B003ES5ZUU, B000N99BBC, B007WTAJTO, B00829TIEK).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Since this is a popularity-based recommender model, recommendations remain the same for all users. We predict the products based on the popularity. It is not personalized to particular user.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9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Recommendation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95" y="2302857"/>
            <a:ext cx="5144218" cy="24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71" y="1295637"/>
            <a:ext cx="10485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Mohana,Ayush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Jain-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Product Recommendation Engine By Collaborative Filtering and Association Rule Mining Using Machine Learning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,2020(Base-Paper)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BardulSarwar</a:t>
            </a:r>
            <a:r>
              <a:rPr lang="en-IN" dirty="0"/>
              <a:t> et.al., “Item-based Collaborative Filtering Recommendation Algorithms”, in proceedings of the 10th International Conference on World Wide Web, Hong Kong, pp. 285-295, 2001.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Ya</a:t>
            </a:r>
            <a:r>
              <a:rPr lang="en-IN" dirty="0"/>
              <a:t>-Yueh Shih et all., “Product Recommendation Approaches: Collaborative Filtering via Customer Lifetime Value and Customer Demands”, Journal of Expert Systems, vol.35(1), pp. 350-360, 2008.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F.O. </a:t>
            </a:r>
            <a:r>
              <a:rPr lang="en-IN" dirty="0" err="1"/>
              <a:t>Isinkaye</a:t>
            </a:r>
            <a:r>
              <a:rPr lang="en-IN" dirty="0"/>
              <a:t> et.al., “Recommendation Systems: Principles, Methods and evaluation”, Journal of Egyptian Informatics, vol. 16(3), pp. 261- 273, August 2015.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Masupha</a:t>
            </a:r>
            <a:r>
              <a:rPr lang="en-IN" dirty="0"/>
              <a:t> Lerato et.al., “A Survey of Recommender System Feedback Techniques, Comparison and Evaluation Metrics”, in proceedings of IEEE International Conference on Computing, Communication and Security, Mauritius, pp.1-4, December 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https://www.kaggle.com/pritech/ratings-electronics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888591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573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Lenovo</cp:lastModifiedBy>
  <cp:revision>216</cp:revision>
  <dcterms:created xsi:type="dcterms:W3CDTF">2020-08-08T03:55:20Z</dcterms:created>
  <dcterms:modified xsi:type="dcterms:W3CDTF">2021-05-27T10:38:31Z</dcterms:modified>
</cp:coreProperties>
</file>