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4" r:id="rId4"/>
    <p:sldId id="275" r:id="rId5"/>
    <p:sldId id="276"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7" d="100"/>
          <a:sy n="67" d="100"/>
        </p:scale>
        <p:origin x="129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Artist Recommendation System using</a:t>
            </a:r>
          </a:p>
          <a:p>
            <a:pPr algn="ctr">
              <a:spcBef>
                <a:spcPct val="0"/>
              </a:spcBef>
              <a:defRPr/>
            </a:pPr>
            <a:r>
              <a:rPr lang="en-US" sz="3200" b="1" dirty="0">
                <a:latin typeface="Times New Roman" panose="02020603050405020304" pitchFamily="18" charset="0"/>
                <a:cs typeface="Times New Roman" panose="02020603050405020304" pitchFamily="18" charset="0"/>
              </a:rPr>
              <a:t> Collaborative Filtering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19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6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 By using music recommender system, the music provider can predict and then offer the appropriate songs to their users based on the characteristics of the music that has been heard previously. </a:t>
            </a:r>
          </a:p>
          <a:p>
            <a:pPr algn="just">
              <a:lnSpc>
                <a:spcPct val="150000"/>
              </a:lnSpc>
            </a:pPr>
            <a:r>
              <a:rPr lang="en-US" sz="1600" dirty="0">
                <a:latin typeface="Times New Roman" panose="02020603050405020304" pitchFamily="18" charset="0"/>
                <a:cs typeface="Times New Roman" panose="02020603050405020304" pitchFamily="18" charset="0"/>
              </a:rPr>
              <a:t>The project develops a music recommender system that can give recommendations based on similarity of features on audio listened by the user. This study uses convolutional recurrent neural network (CRNN) for feature extraction and similarity distance to look similarity between features. The results of this study indicate that users prefer recommendations that consider music genres compared to recommendations based solely on similarity.</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Music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can be done by following Collaborative Filtering.</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15736" y="6966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14" name="Content Placeholder 4">
            <a:extLst>
              <a:ext uri="{FF2B5EF4-FFF2-40B4-BE49-F238E27FC236}">
                <a16:creationId xmlns:a16="http://schemas.microsoft.com/office/drawing/2014/main" id="{8777DE40-BC65-4FF1-96C5-E2DE6CF1A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282" y="1563836"/>
            <a:ext cx="7597453" cy="3790764"/>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Dataset Source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00B892-C95D-4F37-8E5B-8C8E9B2BDB69}"/>
              </a:ext>
            </a:extLst>
          </p:cNvPr>
          <p:cNvSpPr txBox="1"/>
          <p:nvPr/>
        </p:nvSpPr>
        <p:spPr>
          <a:xfrm>
            <a:off x="322024" y="1223036"/>
            <a:ext cx="8579091" cy="4231928"/>
          </a:xfrm>
          <a:prstGeom prst="rect">
            <a:avLst/>
          </a:prstGeom>
          <a:noFill/>
        </p:spPr>
        <p:txBody>
          <a:bodyPr wrap="square">
            <a:spAutoFit/>
          </a:bodyPr>
          <a:lstStyle/>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Datasets : </a:t>
            </a:r>
            <a:r>
              <a:rPr lang="en-IN" sz="1900" b="0" i="0" dirty="0" err="1">
                <a:solidFill>
                  <a:srgbClr val="000000"/>
                </a:solidFill>
                <a:effectLst/>
                <a:latin typeface="Times New Roman" panose="02020603050405020304" pitchFamily="18" charset="0"/>
                <a:cs typeface="Times New Roman" panose="02020603050405020304" pitchFamily="18" charset="0"/>
              </a:rPr>
              <a:t>audioscrobbler</a:t>
            </a:r>
            <a:endParaRPr lang="en-US"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user_artist_data.txt</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artist_alias.txt</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artist_data.txt</a:t>
            </a:r>
          </a:p>
          <a:p>
            <a:pPr marL="285750" indent="-28575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original data file user_artist_data.txt contained about </a:t>
            </a:r>
            <a:r>
              <a:rPr lang="en-US" sz="1900" b="0" i="0" dirty="0">
                <a:solidFill>
                  <a:srgbClr val="000000"/>
                </a:solidFill>
                <a:effectLst/>
                <a:latin typeface="Times New Roman" panose="02020603050405020304" pitchFamily="18" charset="0"/>
                <a:cs typeface="Times New Roman" panose="02020603050405020304" pitchFamily="18" charset="0"/>
              </a:rPr>
              <a:t>141,000 unique users, and 1.6 million unique artists. About 24.2 million users’ plays of artists are recorded, along with their count.</a:t>
            </a:r>
            <a:endParaRPr lang="en-US" sz="19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489297" y="1323620"/>
            <a:ext cx="7334250" cy="1569660"/>
          </a:xfrm>
          <a:prstGeom prst="rect">
            <a:avLst/>
          </a:prstGeom>
          <a:noFill/>
        </p:spPr>
        <p:txBody>
          <a:bodyPr wrap="square" rtlCol="0" anchor="ctr">
            <a:spAutoFit/>
          </a:bodyPr>
          <a:lstStyle/>
          <a:p>
            <a:pPr marL="285750" indent="-285750">
              <a:buFont typeface="Arial" panose="020B0604020202020204" pitchFamily="34" charset="0"/>
              <a:buChar char="•"/>
            </a:pPr>
            <a:r>
              <a:rPr lang="en-IN" sz="2000" b="0" i="0" strike="noStrike" dirty="0">
                <a:effectLst/>
                <a:latin typeface="Times New Roman" panose="02020603050405020304" pitchFamily="18" charset="0"/>
                <a:cs typeface="Times New Roman" panose="02020603050405020304" pitchFamily="18" charset="0"/>
              </a:rPr>
              <a:t>Python 3.6</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Google Collaboratory</a:t>
            </a:r>
          </a:p>
          <a:p>
            <a:pPr marL="285750" indent="-285750">
              <a:buFont typeface="Arial" panose="020B0604020202020204" pitchFamily="34" charset="0"/>
              <a:buChar char="•"/>
            </a:pPr>
            <a:r>
              <a:rPr lang="en-IN" sz="2000" b="0" i="0" strike="noStrike" dirty="0">
                <a:effectLst/>
                <a:latin typeface="Times New Roman" panose="02020603050405020304" pitchFamily="18" charset="0"/>
                <a:cs typeface="Times New Roman" panose="02020603050405020304" pitchFamily="18" charset="0"/>
              </a:rPr>
              <a:t>Apache Spark</a:t>
            </a: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1832</TotalTime>
  <Words>463</Words>
  <Application>Microsoft Office PowerPoint</Application>
  <PresentationFormat>On-screen Show (4:3)</PresentationFormat>
  <Paragraphs>62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Harshini Nandi Intern21</cp:lastModifiedBy>
  <cp:revision>211</cp:revision>
  <dcterms:created xsi:type="dcterms:W3CDTF">2020-08-08T03:55:20Z</dcterms:created>
  <dcterms:modified xsi:type="dcterms:W3CDTF">2021-05-31T04:47:33Z</dcterms:modified>
</cp:coreProperties>
</file>