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0" r:id="rId6"/>
    <p:sldId id="262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VL+9AituZfXClwIdweRF+7eD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1059" y="3706208"/>
            <a:ext cx="8821882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297858"/>
            <a:ext cx="9506700" cy="347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Diabetic Retinopathy </a:t>
            </a:r>
            <a:r>
              <a:rPr lang="en-US" sz="32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</a:t>
            </a:r>
            <a:r>
              <a:rPr lang="en-US" sz="3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 May 2021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Vunnam Neha Chowdary   : 17wh1a0594  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Jangampally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Nikitha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: 17wh1a05a1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Surannagari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Shirisha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18wh5a0518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		    	                 													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Mr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Dyva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Sugnana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Rao</a:t>
            </a:r>
            <a:endParaRPr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indent="457200" algn="just">
              <a:buClr>
                <a:schemeClr val="dk1"/>
              </a:buClr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Designation :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				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38985" y="69664"/>
            <a:ext cx="6712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92893" y="1490472"/>
            <a:ext cx="8558100" cy="310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Diabetic retinopathy (DR) is an eye disease caused by the complication of diabetes and we should detect it early for effective treatment.  As diabetes progresses, the vision of a patient may start to deteriorate and lead to diabetic retinopathy. First we pre-process the image to enhance the required features for the ML techniques to work.  Next, we extract features using Gabor filters and feed into our ML algorithms.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-41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111020" y="104884"/>
            <a:ext cx="671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28650" y="2041935"/>
            <a:ext cx="87768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Fig. 1. Block Diagram of Proposed System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4181"/>
            <a:ext cx="7886700" cy="211801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515756"/>
            <a:ext cx="7767205" cy="411201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914400"/>
            <a:ext cx="7886700" cy="260508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Healthy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Retinal Fundus                         Fig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4. Retinal Fundus with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</a:t>
            </a:r>
          </a:p>
          <a:p>
            <a:pPr marL="114300" indent="0">
              <a:buNone/>
            </a:pPr>
            <a:endParaRPr lang="en-US" sz="1800" dirty="0" smtClean="0">
              <a:latin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1374198"/>
            <a:ext cx="3370479" cy="33917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3016" y="1374198"/>
            <a:ext cx="3349545" cy="33917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794" y="1401630"/>
            <a:ext cx="3370479" cy="339176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91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111020" y="101899"/>
            <a:ext cx="671252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b="1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60576" y="2274824"/>
          <a:ext cx="6096000" cy="22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41147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41147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96.6%</a:t>
                      </a:r>
                      <a:endParaRPr lang="en-US" dirty="0"/>
                    </a:p>
                  </a:txBody>
                  <a:tcPr/>
                </a:tc>
              </a:tr>
              <a:tr h="441147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94.3%</a:t>
                      </a:r>
                      <a:endParaRPr lang="en-US" dirty="0"/>
                    </a:p>
                  </a:txBody>
                  <a:tcPr/>
                </a:tc>
              </a:tr>
              <a:tr h="441147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441147"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186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Block Diagram</vt:lpstr>
      <vt:lpstr>Sample Images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Nikitha</cp:lastModifiedBy>
  <cp:revision>21</cp:revision>
  <dcterms:created xsi:type="dcterms:W3CDTF">2020-08-08T03:55:20Z</dcterms:created>
  <dcterms:modified xsi:type="dcterms:W3CDTF">2021-05-31T08:54:10Z</dcterms:modified>
</cp:coreProperties>
</file>