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75" r:id="rId4"/>
    <p:sldId id="276" r:id="rId5"/>
    <p:sldId id="277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A9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F0CD3-7997-4CA3-8B74-26388476E0D6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3822A-EF8E-435C-B47D-30EC9DE872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35BD-5840-4ACE-82CD-F1A9B6F2F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5226C-FE22-4228-BB1C-E7EFB5B8E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FC1E5-1806-490F-A32D-F59D312B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DC17C-402E-4C6A-9D91-1E0D68CD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8B9A7-9B40-4604-B62E-CFC932DE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9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9BF1-23FB-4CEA-8667-062A4057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7D981-FA64-4EF3-A1AE-D39768965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809D3-ADDE-4409-AB15-400904A2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E37D2-F7DA-45F4-B780-49E47158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0DBCD-47F6-4A78-9B63-890C9B68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8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A6CA6-76CF-42DB-A89D-147DCAAA3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2728A-FE79-4274-BF1D-DEB5E9339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0F784-B990-4B12-B8E8-644C7531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04032-0D30-41D7-B43E-D6E0D95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33762-5D52-4B1E-AA54-E5539DEB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5DE0-F2C0-4705-B170-4C1F9FB5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D7CC-BC1B-41C4-B8B2-4C7FE353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2548D-5787-4208-A3EA-2785B587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97C58-C114-49DC-9DC8-DA78FDD2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D818A-4B03-4A7E-9E7C-CDDAE628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49B8-F244-4107-AA64-480918A8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42220-E9BC-4AB9-B17E-1432FCC8C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E3F51-0102-4A10-9615-3BA272B8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563C4-CBD3-4AC5-B968-CF5EE739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9EF2B-E555-423B-A49B-A5BF239B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0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54C3-F254-43C0-A84A-DF678D6D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99CB4-BEA7-46A8-A57D-0C0A607CB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4A656-2369-46CA-8396-3D34158CB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5C530-D5B8-47BA-B47D-D56C3D39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3DDD1-EA81-4FC7-9CE8-6C58CBAA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E2639-812F-4802-8159-AC491A96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8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A95C-3089-4BBD-BE58-7CDD43DC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3D1BD-8EEE-4108-8CE7-5FF96D81B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3FB4C-EE8C-4F60-BDAF-95F7AC9DC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6AD9D-8E51-4968-B956-552B2E604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42085-40EC-4928-912D-A8AAB276F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85C9A-408E-4FF5-B667-7FA2525C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7A230-1FF7-4EC7-8FD7-13C00950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1A9B1-CDFC-497A-9D66-9CCCF469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5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A51C-126C-4666-903A-1EF2DFF2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69193-DB2A-4E12-8817-E6587A66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C1ACD-E937-4FA1-A10E-C2471077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64E26-4370-433B-95E9-3A5A438A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6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C951E-E7CC-4F01-94D7-EE5B9DD3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4C1BD-3325-402B-86F2-C90AC69B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6D064-67D1-4F46-A8E1-08DF4ED5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41FD-59D2-4328-9DC3-43E674E0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1CEC8-8010-4503-AD91-9ADBEDAD1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50FAE-0BFD-4A83-8E74-87EB96285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DC5F9-2F54-4533-8CF8-6C43FC1F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9CE0D-1363-4FA3-B747-B41C32E6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D8965-9F3A-4F80-85DE-B17DF5F0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5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90D2-7C8E-457F-8EAE-E631FD62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BCD0F-66B6-49C1-B2D6-EC146B234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8FD95-E878-43DC-9CB4-65C8A548A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1845E-EEB1-4A14-A776-89D23CDB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E8321-CE00-4D0C-81FE-CC81BB74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55C62-63E1-4B2F-BB4A-0E352271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8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25">
              <a:srgbClr val="B5C7E7"/>
            </a:gs>
            <a:gs pos="6250">
              <a:srgbClr val="BECEEA"/>
            </a:gs>
            <a:gs pos="100000">
              <a:srgbClr val="D1DCF0"/>
            </a:gs>
            <a:gs pos="6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35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17729-EAAF-49E5-9459-F6986CF6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7D502-8A23-4B1E-87FD-EF6E95C60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4BE1-A63A-4E10-ABE1-86AC114AF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9DDF5-D33F-42CB-8E16-7466BB8DFC2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997EC-4EB3-4837-B2A0-1ACF4CCF0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CC0E-AB9B-433E-87A1-D8FEC037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A603F7-17A2-4539-A2F5-2D940EAD4BD0}"/>
              </a:ext>
            </a:extLst>
          </p:cNvPr>
          <p:cNvSpPr txBox="1"/>
          <p:nvPr/>
        </p:nvSpPr>
        <p:spPr>
          <a:xfrm>
            <a:off x="110840" y="1567586"/>
            <a:ext cx="119841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RECOMMENDATION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USING ML TECHNIQUES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Date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09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April 2021</a:t>
            </a:r>
          </a:p>
          <a:p>
            <a:pPr algn="ctr">
              <a:spcBef>
                <a:spcPct val="0"/>
              </a:spcBef>
              <a:defRPr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T.HARIPRIYA:17WH1A0585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M.SRAVANTHI: 18WH5A0512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M.MEGHANA:17WH1A05B1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				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				    		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Internal Guide: Mr.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C.Naga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Raju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				    			          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Designation: Assistant Professor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3236" y="3810000"/>
            <a:ext cx="11762509" cy="2590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040581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</a:p>
        </p:txBody>
      </p:sp>
    </p:spTree>
    <p:extLst>
      <p:ext uri="{BB962C8B-B14F-4D97-AF65-F5344CB8AC3E}">
        <p14:creationId xmlns:p14="http://schemas.microsoft.com/office/powerpoint/2010/main" val="382051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56700" y="153896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3771" y="1288870"/>
            <a:ext cx="104851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design </a:t>
            </a:r>
            <a:r>
              <a:rPr lang="en-US" dirty="0"/>
              <a:t>product recommendation engine that uses collaborative filtering approach, which finds similarity between items bought by the customers with other customers, purchase pattern, and association rule mining framework.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recommendations were generated in order to facilitate ‘cross-sell’ across various items. The collaborative filtering (CF) approach produced the top 10 recommendations for each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Collaborative filtering based recommendation engine.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variants, user-based collaborative filtering and item-based collaborative filtering.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numerous ways such as collaborative filtering, content-based filtering, hybrid filtering, etc. to build a recommendation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7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586" y="139635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9017" y="1343854"/>
            <a:ext cx="1048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520" y="1367037"/>
            <a:ext cx="7028960" cy="412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5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586" y="139635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9017" y="1343854"/>
            <a:ext cx="1048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538E4BA4-2ABD-41CF-BD62-3A6AD11CB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536490"/>
              </p:ext>
            </p:extLst>
          </p:nvPr>
        </p:nvGraphicFramePr>
        <p:xfrm>
          <a:off x="2299063" y="1218810"/>
          <a:ext cx="7714160" cy="4974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080">
                  <a:extLst>
                    <a:ext uri="{9D8B030D-6E8A-4147-A177-3AD203B41FA5}">
                      <a16:colId xmlns:a16="http://schemas.microsoft.com/office/drawing/2014/main" val="3058426626"/>
                    </a:ext>
                  </a:extLst>
                </a:gridCol>
                <a:gridCol w="3857080">
                  <a:extLst>
                    <a:ext uri="{9D8B030D-6E8A-4147-A177-3AD203B41FA5}">
                      <a16:colId xmlns:a16="http://schemas.microsoft.com/office/drawing/2014/main" val="131585980"/>
                    </a:ext>
                  </a:extLst>
                </a:gridCol>
              </a:tblGrid>
              <a:tr h="44570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Review 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Excepted Completion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244620"/>
                  </a:ext>
                </a:extLst>
              </a:tr>
              <a:tr h="18431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 Review 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0010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Requirements </a:t>
                      </a:r>
                    </a:p>
                    <a:p>
                      <a:pPr marL="80010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Specification</a:t>
                      </a:r>
                    </a:p>
                    <a:p>
                      <a:pPr marL="80010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Base paper and references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14561"/>
                  </a:ext>
                </a:extLst>
              </a:tr>
              <a:tr h="14043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Review 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0010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Data</a:t>
                      </a:r>
                      <a:r>
                        <a:rPr lang="en-US" sz="2000" baseline="0" dirty="0"/>
                        <a:t> preprocessing </a:t>
                      </a:r>
                      <a:endParaRPr lang="en-US" sz="2000" baseline="0" dirty="0" smtClean="0"/>
                    </a:p>
                    <a:p>
                      <a:pPr marL="80010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smtClean="0"/>
                        <a:t>Popularity Recommendation model</a:t>
                      </a:r>
                      <a:endParaRPr lang="en-US" sz="20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204517"/>
                  </a:ext>
                </a:extLst>
              </a:tr>
              <a:tr h="12580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Review 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Collaborative Model</a:t>
                      </a:r>
                      <a:endParaRPr lang="en-US" sz="200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smtClean="0">
                          <a:latin typeface="+mn-lt"/>
                          <a:cs typeface="+mn-cs"/>
                        </a:rPr>
                        <a:t>Recommendations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945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35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586" y="139635"/>
            <a:ext cx="895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algn="ctr">
              <a:spcBef>
                <a:spcPct val="0"/>
              </a:spcBef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017" y="1343854"/>
            <a:ext cx="1048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3771" y="1295637"/>
            <a:ext cx="104851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Mohana,Ayush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Jain-</a:t>
            </a:r>
            <a:r>
              <a:rPr lang="en-US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Product Recommendation Engine By Collaborative Filtering and Association Rule Mining Using Machine Learning Algorithms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,2020(Base-Paper)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BardulSarwar</a:t>
            </a:r>
            <a:r>
              <a:rPr lang="en-IN" dirty="0"/>
              <a:t> et.al., “Item-based Collaborative Filtering Recommendation Algorithms”, in proceedings of the 10th International Conference on World Wide Web, Hong Kong, pp. 285-295, 2001.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dirty="0" err="1"/>
              <a:t>Ya</a:t>
            </a:r>
            <a:r>
              <a:rPr lang="en-IN" dirty="0"/>
              <a:t>-Yueh Shih et all., “Product Recommendation Approaches: Collaborative Filtering via Customer Lifetime Value and Customer Demands”, Journal of Expert Systems, vol.35(1), pp. 350-360, 2008.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F.O. </a:t>
            </a:r>
            <a:r>
              <a:rPr lang="en-IN" dirty="0" err="1"/>
              <a:t>Isinkaye</a:t>
            </a:r>
            <a:r>
              <a:rPr lang="en-IN" dirty="0"/>
              <a:t> et.al., “Recommendation Systems: Principles, Methods and evaluation”, Journal of Egyptian Informatics, vol. 16(3), pp. 261- 273, August 2015.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dirty="0" err="1"/>
              <a:t>Masupha</a:t>
            </a:r>
            <a:r>
              <a:rPr lang="en-IN" dirty="0"/>
              <a:t> Lerato et.al., “A Survey of Recommender System Feedback Techniques, Comparison and Evaluation Metrics”, in proceedings of IEEE International Conference on Computing, Communication and Security, Mauritius, pp.1-4, December 2015.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https://www.kaggle.com/skillsmuggler/amazon-ratings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38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767876-16B2-4096-AA5A-BEE8532517FB}"/>
              </a:ext>
            </a:extLst>
          </p:cNvPr>
          <p:cNvSpPr txBox="1"/>
          <p:nvPr/>
        </p:nvSpPr>
        <p:spPr>
          <a:xfrm>
            <a:off x="888591" y="2875002"/>
            <a:ext cx="107125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6837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399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Reddy Konda</dc:creator>
  <cp:lastModifiedBy>Lenovo</cp:lastModifiedBy>
  <cp:revision>202</cp:revision>
  <dcterms:created xsi:type="dcterms:W3CDTF">2020-08-08T03:55:20Z</dcterms:created>
  <dcterms:modified xsi:type="dcterms:W3CDTF">2021-05-26T17:10:46Z</dcterms:modified>
</cp:coreProperties>
</file>