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6" r:id="rId4"/>
    <p:sldId id="279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adityajn105/flickr8k" TargetMode="External"/><Relationship Id="rId4" Type="http://schemas.openxmlformats.org/officeDocument/2006/relationships/hyperlink" Target="http://sersc.org/journals/index.php/IJAST/article/view/5927/365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GENERATOR</a:t>
            </a: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Date: 09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S. POOJA SAI SREE : 17WH1A0549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 MANISHA: 17WH1A0524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S. SUSMITHA : 17WH1A0529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Internal Guide: Mr. K. BHARGAV RAM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				    	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PROJECT 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243" y="1337842"/>
            <a:ext cx="108089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 Name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AI/ML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Caption generation is a challenging artificial intelligence problem where a textual description must be generated for a given Image. This project aims to develop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caption generator, a tool which generates captions or descriptions for an image a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ccording to the content observed. It also generates audio/speech for the description obtained. This can be done using Deep learning algorithms such as VGG16 model (CNN based), Long Short-Term Memory(Recurrent Neural Network) for generating captions and GTTS (Google Text To Speech) API for obtaining speech from description.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SYSTEM SPECIFICATIONS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6B75F-9DD0-4D80-AD66-76801D8B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00227"/>
              </p:ext>
            </p:extLst>
          </p:nvPr>
        </p:nvGraphicFramePr>
        <p:xfrm>
          <a:off x="1709530" y="1825625"/>
          <a:ext cx="853440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78416972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37740638"/>
                    </a:ext>
                  </a:extLst>
                </a:gridCol>
              </a:tblGrid>
              <a:tr h="9777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ENVIRONMENT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SPECIFICATIONS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91709"/>
                  </a:ext>
                </a:extLst>
              </a:tr>
              <a:tr h="176548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HARDWARE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Processor - Intel Core i5 </a:t>
                      </a:r>
                    </a:p>
                    <a:p>
                      <a:pPr algn="ctr"/>
                      <a:r>
                        <a:rPr lang="en-US" sz="2800" dirty="0"/>
                        <a:t>Memory(RAM) - 4 GB </a:t>
                      </a:r>
                    </a:p>
                    <a:p>
                      <a:pPr algn="ctr"/>
                      <a:r>
                        <a:rPr lang="en-US" sz="2800" dirty="0"/>
                        <a:t>Storage – 500GB</a:t>
                      </a:r>
                      <a:endParaRPr lang="en-IN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19423"/>
                  </a:ext>
                </a:extLst>
              </a:tr>
              <a:tr h="56645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SOFTWARE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Google Colab </a:t>
                      </a:r>
                    </a:p>
                    <a:p>
                      <a:pPr algn="ctr"/>
                      <a:r>
                        <a:rPr lang="en-US" sz="2800" dirty="0"/>
                        <a:t>Python </a:t>
                      </a:r>
                    </a:p>
                    <a:p>
                      <a:pPr algn="ctr"/>
                      <a:r>
                        <a:rPr lang="en-US" sz="2800" dirty="0"/>
                        <a:t>Window OS/Ubuntu</a:t>
                      </a:r>
                      <a:endParaRPr lang="en-IN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1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PROJECT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03822D-817D-4D32-93E4-F751D3A48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9795"/>
              </p:ext>
            </p:extLst>
          </p:nvPr>
        </p:nvGraphicFramePr>
        <p:xfrm>
          <a:off x="491568" y="1216194"/>
          <a:ext cx="11342624" cy="521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656">
                  <a:extLst>
                    <a:ext uri="{9D8B030D-6E8A-4147-A177-3AD203B41FA5}">
                      <a16:colId xmlns:a16="http://schemas.microsoft.com/office/drawing/2014/main" val="3459258589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546955106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783485867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993333082"/>
                    </a:ext>
                  </a:extLst>
                </a:gridCol>
              </a:tblGrid>
              <a:tr h="1151485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2531"/>
                  </a:ext>
                </a:extLst>
              </a:tr>
              <a:tr h="1284337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-Software Requirements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-Data preparation of images and text.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Features extraction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9160"/>
                  </a:ext>
                </a:extLst>
              </a:tr>
              <a:tr h="1284337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-Review-I slides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Development of model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-Evaluation of model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-Generation of speech from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8956"/>
                  </a:ext>
                </a:extLst>
              </a:tr>
              <a:tr h="1242259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-Complete implementation</a:t>
                      </a:r>
                    </a:p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-Results &amp; Discussions</a:t>
                      </a:r>
                    </a:p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-Project Report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3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D77DB-A192-4547-83B4-DFE8C0645FBD}"/>
              </a:ext>
            </a:extLst>
          </p:cNvPr>
          <p:cNvSpPr txBox="1"/>
          <p:nvPr/>
        </p:nvSpPr>
        <p:spPr>
          <a:xfrm>
            <a:off x="927652" y="1146073"/>
            <a:ext cx="10575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Base paper</a:t>
            </a: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/>
              <a:t>       	</a:t>
            </a:r>
            <a:r>
              <a:rPr lang="en-US" sz="1800" dirty="0">
                <a:hlinkClick r:id="rId4"/>
              </a:rPr>
              <a:t>http://sersc.org/journals/index.php/IJAST/article/view/5927/3650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Data Base source links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5"/>
              </a:rPr>
              <a:t>https://www.kaggle.com/adityajn105/flickr8k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39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893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386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pooja</cp:lastModifiedBy>
  <cp:revision>181</cp:revision>
  <dcterms:created xsi:type="dcterms:W3CDTF">2020-08-08T03:55:20Z</dcterms:created>
  <dcterms:modified xsi:type="dcterms:W3CDTF">2021-04-08T13:18:01Z</dcterms:modified>
</cp:coreProperties>
</file>