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Slab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tAIixW7+9uqqxjeht1u3NscYB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00dc765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c800dc765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00dc765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800dc765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00dc765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00dc765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c800dc7658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ECEEA"/>
            </a:gs>
            <a:gs pos="6250">
              <a:srgbClr val="BECEEA"/>
            </a:gs>
            <a:gs pos="6624">
              <a:srgbClr val="B5C7E7"/>
            </a:gs>
            <a:gs pos="35000">
              <a:schemeClr val="lt1"/>
            </a:gs>
            <a:gs pos="60000">
              <a:srgbClr val="F5F7FC"/>
            </a:gs>
            <a:gs pos="100000">
              <a:srgbClr val="D1DCF0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ieeexplore.ieee.org/stamp/stamp.jsp?arnumber=9216386" TargetMode="External"/><Relationship Id="rId5" Type="http://schemas.openxmlformats.org/officeDocument/2006/relationships/hyperlink" Target="https://www.nationalgeographic.com/science/article/face-mask-recognition-has-arrived-for-coronavirus-better-or-worse-cvd" TargetMode="External"/><Relationship Id="rId6" Type="http://schemas.openxmlformats.org/officeDocument/2006/relationships/hyperlink" Target="https://www.irjet.net/archives/V7/i8/IRJET-V7I853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10850" y="1336849"/>
            <a:ext cx="119841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</a:t>
            </a: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automated system to limit  COVID-19 using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Mask Detection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smart city Network</a:t>
            </a:r>
            <a:endParaRPr b="1" sz="4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   </a:t>
            </a: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Date : 08 April 2021</a:t>
            </a:r>
            <a:endParaRPr sz="2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Kanumuri SumaVallika - 17wh1a0542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Praneetha Bhupathiraju - 17wh1a0551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Bathula Varshitha Veena -17wh1a0557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                                                  </a:t>
            </a: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Internal Guide : K . Rajesh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Designation : Assistant Professor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304400" y="6530000"/>
            <a:ext cx="117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22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53119" y="92883"/>
            <a:ext cx="9746235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</a:t>
            </a: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course?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025250" y="171452"/>
            <a:ext cx="894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PROJECT INTRODUCTION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65525" y="1618775"/>
            <a:ext cx="11301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Domain: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AI/ML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Proposed System: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COVID-19 facial mask detection is an application which restricts the growth of COVID-19  by finding people who are not wearing masks in public places which are monitored with Closed-Circuit Television(CCTV) cameras. This would be useful tool to reduce the spread of communicable disease.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c800dc765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c800dc7658_0_12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12" name="Google Shape;112;gc800dc7658_0_12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c800dc7658_0_12"/>
          <p:cNvSpPr txBox="1"/>
          <p:nvPr/>
        </p:nvSpPr>
        <p:spPr>
          <a:xfrm>
            <a:off x="1471225" y="2314575"/>
            <a:ext cx="6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800dc7658_0_12"/>
          <p:cNvSpPr txBox="1"/>
          <p:nvPr/>
        </p:nvSpPr>
        <p:spPr>
          <a:xfrm>
            <a:off x="1621050" y="206200"/>
            <a:ext cx="8949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02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SYSTEM SPECIFICATIONS</a:t>
            </a:r>
            <a:endParaRPr b="1" sz="302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c800dc7658_0_12"/>
          <p:cNvSpPr txBox="1"/>
          <p:nvPr/>
        </p:nvSpPr>
        <p:spPr>
          <a:xfrm>
            <a:off x="695300" y="1458900"/>
            <a:ext cx="10265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Hardware:</a:t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Processor - Intel Core i5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Memory(RAM) - 8 GB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Storage – I TB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Software:</a:t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Os - windows 10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Google colab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Anaconda Prompt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c800dc765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2" name="Google Shape;122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c800dc7658_0_6"/>
          <p:cNvSpPr txBox="1"/>
          <p:nvPr/>
        </p:nvSpPr>
        <p:spPr>
          <a:xfrm>
            <a:off x="312775" y="171450"/>
            <a:ext cx="992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Flow Chart</a:t>
            </a:r>
            <a:endParaRPr b="1"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c800dc7658_0_6"/>
          <p:cNvPicPr preferRelativeResize="0"/>
          <p:nvPr/>
        </p:nvPicPr>
        <p:blipFill rotWithShape="1">
          <a:blip r:embed="rId4">
            <a:alphaModFix/>
          </a:blip>
          <a:srcRect b="0" l="0" r="36032" t="0"/>
          <a:stretch/>
        </p:blipFill>
        <p:spPr>
          <a:xfrm>
            <a:off x="3388025" y="1162050"/>
            <a:ext cx="523344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00"/>
              </a:srgbClr>
            </a:outerShdw>
          </a:effectLst>
        </p:spPr>
      </p:pic>
      <p:pic>
        <p:nvPicPr>
          <p:cNvPr id="125" name="Google Shape;125;gc800dc765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7" name="Google Shape;127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3139400" y="136700"/>
            <a:ext cx="711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References</a:t>
            </a:r>
            <a:endParaRPr b="1"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21300" y="1515250"/>
            <a:ext cx="100902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https://ieeexplore.ieee.org/stamp/stamp.jsp?arnumber=9216386</a:t>
            </a:r>
            <a:endParaRPr sz="24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https://www.nationalgeographic.com/science/article/face-mask-recognition-has-arrived-for-coronavirus-better-or-worse-cvd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https://www.irjet.net/archives/V7/i8/IRJET-V7I8530.pdf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521300" y="1012225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 Slab"/>
                <a:ea typeface="Roboto Slab"/>
                <a:cs typeface="Roboto Slab"/>
                <a:sym typeface="Roboto Slab"/>
              </a:rPr>
              <a:t>Base paper: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98275" y="2407250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 Slab"/>
                <a:ea typeface="Roboto Slab"/>
                <a:cs typeface="Roboto Slab"/>
                <a:sym typeface="Roboto Slab"/>
              </a:rPr>
              <a:t>Reference papers: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00dc7658_0_33"/>
          <p:cNvSpPr txBox="1"/>
          <p:nvPr>
            <p:ph type="ctrTitle"/>
          </p:nvPr>
        </p:nvSpPr>
        <p:spPr>
          <a:xfrm>
            <a:off x="1524000" y="1122377"/>
            <a:ext cx="9144000" cy="275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5" name="Google Shape;145;gc800dc7658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c800dc7658_0_33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47" name="Google Shape;147;gc800dc7658_0_33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