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 id="2147483654" r:id="rId5"/>
  </p:sldMasterIdLst>
  <p:notesMasterIdLst>
    <p:notesMasterId r:id="rId6"/>
  </p:notesMasterIdLst>
  <p:sldIdLst>
    <p:sldId id="256" r:id="rId7"/>
    <p:sldId id="257" r:id="rId8"/>
    <p:sldId id="258" r:id="rId9"/>
    <p:sldId id="259" r:id="rId10"/>
    <p:sldId id="260" r:id="rId11"/>
    <p:sldId id="261" r:id="rId12"/>
    <p:sldId id="262" r:id="rId13"/>
    <p:sldId id="263" r:id="rId14"/>
  </p:sldIdLst>
  <p:sldSz cy="6858000" cx="9144000"/>
  <p:notesSz cx="9144000" cy="6858000"/>
  <p:embeddedFontLst>
    <p:embeddedFont>
      <p:font typeface="Lato"/>
      <p:regular r:id="rId15"/>
      <p:bold r:id="rId16"/>
      <p:italic r:id="rId17"/>
      <p:boldItalic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A4A3A4"/>
          </p15:clr>
        </p15:guide>
        <p15:guide id="2" pos="2160">
          <p15:clr>
            <a:srgbClr val="A4A3A4"/>
          </p15:clr>
        </p15:guide>
      </p15:sldGuideLst>
    </p:ext>
    <p:ext uri="http://customooxmlschemas.google.com/">
      <go:slidesCustomData xmlns:go="http://customooxmlschemas.google.com/" r:id="rId19" roundtripDataSignature="AMtx7mjBjb/4zHIY3PjHEGW4//rS8cA65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5" Type="http://schemas.openxmlformats.org/officeDocument/2006/relationships/font" Target="fonts/Lato-regular.fntdata"/><Relationship Id="rId14" Type="http://schemas.openxmlformats.org/officeDocument/2006/relationships/slide" Target="slides/slide8.xml"/><Relationship Id="rId17" Type="http://schemas.openxmlformats.org/officeDocument/2006/relationships/font" Target="fonts/Lato-italic.fntdata"/><Relationship Id="rId16" Type="http://schemas.openxmlformats.org/officeDocument/2006/relationships/font" Target="fonts/Lato-bold.fntdata"/><Relationship Id="rId5" Type="http://schemas.openxmlformats.org/officeDocument/2006/relationships/slideMaster" Target="slideMasters/slideMaster2.xml"/><Relationship Id="rId19" Type="http://customschemas.google.com/relationships/presentationmetadata" Target="metadata"/><Relationship Id="rId6" Type="http://schemas.openxmlformats.org/officeDocument/2006/relationships/notesMaster" Target="notesMasters/notesMaster1.xml"/><Relationship Id="rId18" Type="http://schemas.openxmlformats.org/officeDocument/2006/relationships/font" Target="fonts/Lato-boldItalic.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3962400" cy="3444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5180013" y="0"/>
            <a:ext cx="3962400" cy="3444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3028950" y="857250"/>
            <a:ext cx="30861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914400" y="3300413"/>
            <a:ext cx="7315200" cy="2700337"/>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6513513"/>
            <a:ext cx="3962400" cy="3444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5180013" y="6513513"/>
            <a:ext cx="3962400" cy="3444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1:notes"/>
          <p:cNvSpPr txBox="1"/>
          <p:nvPr>
            <p:ph idx="1" type="body"/>
          </p:nvPr>
        </p:nvSpPr>
        <p:spPr>
          <a:xfrm>
            <a:off x="914400" y="3300413"/>
            <a:ext cx="73152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7" name="Google Shape;117;p1:notes"/>
          <p:cNvSpPr/>
          <p:nvPr>
            <p:ph idx="2" type="sldImg"/>
          </p:nvPr>
        </p:nvSpPr>
        <p:spPr>
          <a:xfrm>
            <a:off x="3028950" y="857250"/>
            <a:ext cx="30861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2:notes"/>
          <p:cNvSpPr txBox="1"/>
          <p:nvPr>
            <p:ph idx="1" type="body"/>
          </p:nvPr>
        </p:nvSpPr>
        <p:spPr>
          <a:xfrm>
            <a:off x="914400" y="3300413"/>
            <a:ext cx="73152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7" name="Google Shape;127;p2:notes"/>
          <p:cNvSpPr/>
          <p:nvPr>
            <p:ph idx="2" type="sldImg"/>
          </p:nvPr>
        </p:nvSpPr>
        <p:spPr>
          <a:xfrm>
            <a:off x="3028950" y="857250"/>
            <a:ext cx="30861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3:notes"/>
          <p:cNvSpPr txBox="1"/>
          <p:nvPr>
            <p:ph idx="1" type="body"/>
          </p:nvPr>
        </p:nvSpPr>
        <p:spPr>
          <a:xfrm>
            <a:off x="914400" y="3300413"/>
            <a:ext cx="73152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7" name="Google Shape;137;p3:notes"/>
          <p:cNvSpPr/>
          <p:nvPr>
            <p:ph idx="2" type="sldImg"/>
          </p:nvPr>
        </p:nvSpPr>
        <p:spPr>
          <a:xfrm>
            <a:off x="3028950" y="857250"/>
            <a:ext cx="30861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4:notes"/>
          <p:cNvSpPr txBox="1"/>
          <p:nvPr>
            <p:ph idx="12" type="sldNum"/>
          </p:nvPr>
        </p:nvSpPr>
        <p:spPr>
          <a:xfrm>
            <a:off x="5180013" y="6513513"/>
            <a:ext cx="3962400" cy="344487"/>
          </a:xfrm>
          <a:prstGeom prst="rect">
            <a:avLst/>
          </a:prstGeom>
          <a:noFill/>
          <a:ln>
            <a:noFill/>
          </a:ln>
        </p:spPr>
        <p:txBody>
          <a:bodyPr anchorCtr="0" anchor="b" bIns="45700" lIns="91425" spcFirstLastPara="1" rIns="91425" wrap="square" tIns="45700">
            <a:noAutofit/>
          </a:bodyPr>
          <a:lstStyle/>
          <a:p>
            <a:pPr indent="0" lvl="0" marL="0" marR="0" rtl="0" algn="r">
              <a:lnSpc>
                <a:spcPct val="93000"/>
              </a:lnSpc>
              <a:spcBef>
                <a:spcPts val="0"/>
              </a:spcBef>
              <a:spcAft>
                <a:spcPts val="0"/>
              </a:spcAft>
              <a:buClr>
                <a:srgbClr val="000000"/>
              </a:buClr>
              <a:buSzPts val="1400"/>
              <a:buFont typeface="Times New Roman"/>
              <a:buNone/>
            </a:pPr>
            <a:fld id="{00000000-1234-1234-1234-123412341234}" type="slidenum">
              <a:rPr b="0" i="0" lang="en-US" sz="14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Times New Roman"/>
              <a:ea typeface="Times New Roman"/>
              <a:cs typeface="Times New Roman"/>
              <a:sym typeface="Times New Roman"/>
            </a:endParaRPr>
          </a:p>
        </p:txBody>
      </p:sp>
      <p:sp>
        <p:nvSpPr>
          <p:cNvPr id="162" name="Google Shape;162;p4:notes"/>
          <p:cNvSpPr/>
          <p:nvPr>
            <p:ph idx="2" type="sldImg"/>
          </p:nvPr>
        </p:nvSpPr>
        <p:spPr>
          <a:xfrm>
            <a:off x="1371600" y="763588"/>
            <a:ext cx="5029200" cy="37719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163" name="Google Shape;163;p4:notes"/>
          <p:cNvSpPr txBox="1"/>
          <p:nvPr>
            <p:ph idx="1" type="body"/>
          </p:nvPr>
        </p:nvSpPr>
        <p:spPr>
          <a:xfrm>
            <a:off x="777875" y="4776788"/>
            <a:ext cx="6218238" cy="4525962"/>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5:notes"/>
          <p:cNvSpPr txBox="1"/>
          <p:nvPr>
            <p:ph idx="12" type="sldNum"/>
          </p:nvPr>
        </p:nvSpPr>
        <p:spPr>
          <a:xfrm>
            <a:off x="5180013" y="6513513"/>
            <a:ext cx="3962400" cy="344487"/>
          </a:xfrm>
          <a:prstGeom prst="rect">
            <a:avLst/>
          </a:prstGeom>
          <a:noFill/>
          <a:ln>
            <a:noFill/>
          </a:ln>
        </p:spPr>
        <p:txBody>
          <a:bodyPr anchorCtr="0" anchor="b" bIns="45700" lIns="91425" spcFirstLastPara="1" rIns="91425" wrap="square" tIns="45700">
            <a:noAutofit/>
          </a:bodyPr>
          <a:lstStyle/>
          <a:p>
            <a:pPr indent="0" lvl="0" marL="0" marR="0" rtl="0" algn="r">
              <a:lnSpc>
                <a:spcPct val="93000"/>
              </a:lnSpc>
              <a:spcBef>
                <a:spcPts val="0"/>
              </a:spcBef>
              <a:spcAft>
                <a:spcPts val="0"/>
              </a:spcAft>
              <a:buClr>
                <a:srgbClr val="000000"/>
              </a:buClr>
              <a:buSzPts val="1400"/>
              <a:buFont typeface="Times New Roman"/>
              <a:buNone/>
            </a:pPr>
            <a:fld id="{00000000-1234-1234-1234-123412341234}" type="slidenum">
              <a:rPr b="0" i="0" lang="en-US" sz="14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Times New Roman"/>
              <a:ea typeface="Times New Roman"/>
              <a:cs typeface="Times New Roman"/>
              <a:sym typeface="Times New Roman"/>
            </a:endParaRPr>
          </a:p>
        </p:txBody>
      </p:sp>
      <p:sp>
        <p:nvSpPr>
          <p:cNvPr id="172" name="Google Shape;172;p5:notes"/>
          <p:cNvSpPr/>
          <p:nvPr>
            <p:ph idx="2" type="sldImg"/>
          </p:nvPr>
        </p:nvSpPr>
        <p:spPr>
          <a:xfrm>
            <a:off x="1371600" y="763588"/>
            <a:ext cx="5029200" cy="37719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173" name="Google Shape;173;p5:notes"/>
          <p:cNvSpPr txBox="1"/>
          <p:nvPr>
            <p:ph idx="1" type="body"/>
          </p:nvPr>
        </p:nvSpPr>
        <p:spPr>
          <a:xfrm>
            <a:off x="777875" y="4776788"/>
            <a:ext cx="6218238" cy="4525962"/>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6:notes"/>
          <p:cNvSpPr txBox="1"/>
          <p:nvPr>
            <p:ph idx="12" type="sldNum"/>
          </p:nvPr>
        </p:nvSpPr>
        <p:spPr>
          <a:xfrm>
            <a:off x="5180013" y="6513513"/>
            <a:ext cx="3962400" cy="344487"/>
          </a:xfrm>
          <a:prstGeom prst="rect">
            <a:avLst/>
          </a:prstGeom>
          <a:noFill/>
          <a:ln>
            <a:noFill/>
          </a:ln>
        </p:spPr>
        <p:txBody>
          <a:bodyPr anchorCtr="0" anchor="b" bIns="45700" lIns="91425" spcFirstLastPara="1" rIns="91425" wrap="square" tIns="45700">
            <a:noAutofit/>
          </a:bodyPr>
          <a:lstStyle/>
          <a:p>
            <a:pPr indent="0" lvl="0" marL="0" marR="0" rtl="0" algn="r">
              <a:lnSpc>
                <a:spcPct val="93000"/>
              </a:lnSpc>
              <a:spcBef>
                <a:spcPts val="0"/>
              </a:spcBef>
              <a:spcAft>
                <a:spcPts val="0"/>
              </a:spcAft>
              <a:buClr>
                <a:srgbClr val="000000"/>
              </a:buClr>
              <a:buSzPts val="1400"/>
              <a:buFont typeface="Times New Roman"/>
              <a:buNone/>
            </a:pPr>
            <a:fld id="{00000000-1234-1234-1234-123412341234}" type="slidenum">
              <a:rPr b="0" i="0" lang="en-US" sz="14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Times New Roman"/>
              <a:ea typeface="Times New Roman"/>
              <a:cs typeface="Times New Roman"/>
              <a:sym typeface="Times New Roman"/>
            </a:endParaRPr>
          </a:p>
        </p:txBody>
      </p:sp>
      <p:sp>
        <p:nvSpPr>
          <p:cNvPr id="180" name="Google Shape;180;p6:notes"/>
          <p:cNvSpPr/>
          <p:nvPr>
            <p:ph idx="2" type="sldImg"/>
          </p:nvPr>
        </p:nvSpPr>
        <p:spPr>
          <a:xfrm>
            <a:off x="1371600" y="763588"/>
            <a:ext cx="5029200" cy="37719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181" name="Google Shape;181;p6:notes"/>
          <p:cNvSpPr txBox="1"/>
          <p:nvPr>
            <p:ph idx="1" type="body"/>
          </p:nvPr>
        </p:nvSpPr>
        <p:spPr>
          <a:xfrm>
            <a:off x="777875" y="4776788"/>
            <a:ext cx="6218238" cy="4525962"/>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7:notes"/>
          <p:cNvSpPr txBox="1"/>
          <p:nvPr>
            <p:ph idx="1" type="body"/>
          </p:nvPr>
        </p:nvSpPr>
        <p:spPr>
          <a:xfrm>
            <a:off x="914400" y="3300413"/>
            <a:ext cx="73152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7" name="Google Shape;187;p7:notes"/>
          <p:cNvSpPr/>
          <p:nvPr>
            <p:ph idx="2" type="sldImg"/>
          </p:nvPr>
        </p:nvSpPr>
        <p:spPr>
          <a:xfrm>
            <a:off x="3028950" y="857250"/>
            <a:ext cx="30861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8:notes"/>
          <p:cNvSpPr txBox="1"/>
          <p:nvPr>
            <p:ph idx="1" type="body"/>
          </p:nvPr>
        </p:nvSpPr>
        <p:spPr>
          <a:xfrm>
            <a:off x="914400" y="3300413"/>
            <a:ext cx="73152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8" name="Google Shape;198;p8:notes"/>
          <p:cNvSpPr/>
          <p:nvPr>
            <p:ph idx="2" type="sldImg"/>
          </p:nvPr>
        </p:nvSpPr>
        <p:spPr>
          <a:xfrm>
            <a:off x="3028950" y="857250"/>
            <a:ext cx="30861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jp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6" name="Shape 16"/>
        <p:cNvGrpSpPr/>
        <p:nvPr/>
      </p:nvGrpSpPr>
      <p:grpSpPr>
        <a:xfrm>
          <a:off x="0" y="0"/>
          <a:ext cx="0" cy="0"/>
          <a:chOff x="0" y="0"/>
          <a:chExt cx="0" cy="0"/>
        </a:xfrm>
      </p:grpSpPr>
      <p:sp>
        <p:nvSpPr>
          <p:cNvPr id="17" name="Google Shape;17;p10"/>
          <p:cNvSpPr txBox="1"/>
          <p:nvPr>
            <p:ph type="title"/>
          </p:nvPr>
        </p:nvSpPr>
        <p:spPr>
          <a:xfrm>
            <a:off x="2994505" y="3013748"/>
            <a:ext cx="3154988" cy="779779"/>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4950">
                <a:solidFill>
                  <a:schemeClr val="dk1"/>
                </a:solidFill>
                <a:latin typeface="Times New Roman"/>
                <a:ea typeface="Times New Roman"/>
                <a:cs typeface="Times New Roman"/>
                <a:sym typeface="Times New Roman"/>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 name="Google Shape;18;p10"/>
          <p:cNvSpPr txBox="1"/>
          <p:nvPr>
            <p:ph idx="1" type="body"/>
          </p:nvPr>
        </p:nvSpPr>
        <p:spPr>
          <a:xfrm>
            <a:off x="845628" y="2086758"/>
            <a:ext cx="7348220" cy="409194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b="0" i="0">
                <a:solidFill>
                  <a:schemeClr val="dk1"/>
                </a:solidFill>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9" name="Google Shape;19;p10"/>
          <p:cNvSpPr txBox="1"/>
          <p:nvPr>
            <p:ph idx="11" type="ftr"/>
          </p:nvPr>
        </p:nvSpPr>
        <p:spPr>
          <a:xfrm>
            <a:off x="3108960" y="6377940"/>
            <a:ext cx="292608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10"/>
          <p:cNvSpPr txBox="1"/>
          <p:nvPr>
            <p:ph idx="10" type="dt"/>
          </p:nvPr>
        </p:nvSpPr>
        <p:spPr>
          <a:xfrm>
            <a:off x="457200" y="6377940"/>
            <a:ext cx="210312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10"/>
          <p:cNvSpPr txBox="1"/>
          <p:nvPr>
            <p:ph idx="12" type="sldNum"/>
          </p:nvPr>
        </p:nvSpPr>
        <p:spPr>
          <a:xfrm>
            <a:off x="6583680" y="6377940"/>
            <a:ext cx="2103120" cy="342900"/>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sz="1800">
              <a:latin typeface="Calibri"/>
              <a:ea typeface="Calibri"/>
              <a:cs typeface="Calibri"/>
              <a:sym typeface="Calibri"/>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78" name="Shape 78"/>
        <p:cNvGrpSpPr/>
        <p:nvPr/>
      </p:nvGrpSpPr>
      <p:grpSpPr>
        <a:xfrm>
          <a:off x="0" y="0"/>
          <a:ext cx="0" cy="0"/>
          <a:chOff x="0" y="0"/>
          <a:chExt cx="0" cy="0"/>
        </a:xfrm>
      </p:grpSpPr>
      <p:sp>
        <p:nvSpPr>
          <p:cNvPr id="79" name="Google Shape;79;p20"/>
          <p:cNvSpPr txBox="1"/>
          <p:nvPr>
            <p:ph type="title"/>
          </p:nvPr>
        </p:nvSpPr>
        <p:spPr>
          <a:xfrm>
            <a:off x="630238" y="365125"/>
            <a:ext cx="7886700" cy="1325563"/>
          </a:xfrm>
          <a:prstGeom prst="rect">
            <a:avLst/>
          </a:prstGeom>
          <a:noFill/>
          <a:ln>
            <a:noFill/>
          </a:ln>
        </p:spPr>
        <p:txBody>
          <a:bodyPr anchorCtr="0" anchor="t" bIns="0" lIns="0" spcFirstLastPara="1" rIns="0" wrap="square" tIns="0">
            <a:noAutofit/>
          </a:bodyPr>
          <a:lstStyle>
            <a:lvl1pPr lvl="0" algn="l">
              <a:lnSpc>
                <a:spcPct val="83000"/>
              </a:lnSpc>
              <a:spcBef>
                <a:spcPts val="0"/>
              </a:spcBef>
              <a:spcAft>
                <a:spcPts val="0"/>
              </a:spcAft>
              <a:buSzPts val="1400"/>
              <a:buNone/>
              <a:defRPr/>
            </a:lvl1pPr>
            <a:lvl2pPr lvl="1" algn="l">
              <a:lnSpc>
                <a:spcPct val="83000"/>
              </a:lnSpc>
              <a:spcBef>
                <a:spcPts val="0"/>
              </a:spcBef>
              <a:spcAft>
                <a:spcPts val="0"/>
              </a:spcAft>
              <a:buSzPts val="1400"/>
              <a:buNone/>
              <a:defRPr/>
            </a:lvl2pPr>
            <a:lvl3pPr lvl="2" algn="l">
              <a:lnSpc>
                <a:spcPct val="83000"/>
              </a:lnSpc>
              <a:spcBef>
                <a:spcPts val="0"/>
              </a:spcBef>
              <a:spcAft>
                <a:spcPts val="0"/>
              </a:spcAft>
              <a:buSzPts val="1400"/>
              <a:buNone/>
              <a:defRPr/>
            </a:lvl3pPr>
            <a:lvl4pPr lvl="3" algn="l">
              <a:lnSpc>
                <a:spcPct val="83000"/>
              </a:lnSpc>
              <a:spcBef>
                <a:spcPts val="0"/>
              </a:spcBef>
              <a:spcAft>
                <a:spcPts val="0"/>
              </a:spcAft>
              <a:buSzPts val="1400"/>
              <a:buNone/>
              <a:defRPr/>
            </a:lvl4pPr>
            <a:lvl5pPr lvl="4" algn="l">
              <a:lnSpc>
                <a:spcPct val="83000"/>
              </a:lnSpc>
              <a:spcBef>
                <a:spcPts val="0"/>
              </a:spcBef>
              <a:spcAft>
                <a:spcPts val="0"/>
              </a:spcAft>
              <a:buSzPts val="1400"/>
              <a:buNone/>
              <a:defRPr/>
            </a:lvl5pPr>
            <a:lvl6pPr lvl="5" algn="l">
              <a:lnSpc>
                <a:spcPct val="83000"/>
              </a:lnSpc>
              <a:spcBef>
                <a:spcPts val="0"/>
              </a:spcBef>
              <a:spcAft>
                <a:spcPts val="0"/>
              </a:spcAft>
              <a:buSzPts val="1400"/>
              <a:buNone/>
              <a:defRPr/>
            </a:lvl6pPr>
            <a:lvl7pPr lvl="6" algn="l">
              <a:lnSpc>
                <a:spcPct val="83000"/>
              </a:lnSpc>
              <a:spcBef>
                <a:spcPts val="0"/>
              </a:spcBef>
              <a:spcAft>
                <a:spcPts val="0"/>
              </a:spcAft>
              <a:buSzPts val="1400"/>
              <a:buNone/>
              <a:defRPr/>
            </a:lvl7pPr>
            <a:lvl8pPr lvl="7" algn="l">
              <a:lnSpc>
                <a:spcPct val="83000"/>
              </a:lnSpc>
              <a:spcBef>
                <a:spcPts val="0"/>
              </a:spcBef>
              <a:spcAft>
                <a:spcPts val="0"/>
              </a:spcAft>
              <a:buSzPts val="1400"/>
              <a:buNone/>
              <a:defRPr/>
            </a:lvl8pPr>
            <a:lvl9pPr lvl="8" algn="l">
              <a:lnSpc>
                <a:spcPct val="83000"/>
              </a:lnSpc>
              <a:spcBef>
                <a:spcPts val="0"/>
              </a:spcBef>
              <a:spcAft>
                <a:spcPts val="0"/>
              </a:spcAft>
              <a:buSzPts val="1400"/>
              <a:buNone/>
              <a:defRPr/>
            </a:lvl9pPr>
          </a:lstStyle>
          <a:p/>
        </p:txBody>
      </p:sp>
      <p:sp>
        <p:nvSpPr>
          <p:cNvPr id="80" name="Google Shape;80;p20"/>
          <p:cNvSpPr txBox="1"/>
          <p:nvPr>
            <p:ph idx="1" type="body"/>
          </p:nvPr>
        </p:nvSpPr>
        <p:spPr>
          <a:xfrm>
            <a:off x="630238" y="1681163"/>
            <a:ext cx="3868737" cy="823912"/>
          </a:xfrm>
          <a:prstGeom prst="rect">
            <a:avLst/>
          </a:prstGeom>
          <a:noFill/>
          <a:ln>
            <a:noFill/>
          </a:ln>
        </p:spPr>
        <p:txBody>
          <a:bodyPr anchorCtr="0" anchor="b" bIns="0" lIns="0" spcFirstLastPara="1" rIns="0" wrap="square" tIns="38850">
            <a:noAutofit/>
          </a:bodyPr>
          <a:lstStyle>
            <a:lvl1pPr indent="-228600" lvl="0" marL="457200" algn="l">
              <a:lnSpc>
                <a:spcPct val="83000"/>
              </a:lnSpc>
              <a:spcBef>
                <a:spcPts val="0"/>
              </a:spcBef>
              <a:spcAft>
                <a:spcPts val="0"/>
              </a:spcAft>
              <a:buSzPts val="2400"/>
              <a:buNone/>
              <a:defRPr b="1" sz="2400"/>
            </a:lvl1pPr>
            <a:lvl2pPr indent="-228600" lvl="1" marL="914400" algn="l">
              <a:lnSpc>
                <a:spcPct val="83000"/>
              </a:lnSpc>
              <a:spcBef>
                <a:spcPts val="1425"/>
              </a:spcBef>
              <a:spcAft>
                <a:spcPts val="0"/>
              </a:spcAft>
              <a:buSzPts val="2000"/>
              <a:buNone/>
              <a:defRPr b="1" sz="2000"/>
            </a:lvl2pPr>
            <a:lvl3pPr indent="-228600" lvl="2" marL="1371600" algn="l">
              <a:lnSpc>
                <a:spcPct val="83000"/>
              </a:lnSpc>
              <a:spcBef>
                <a:spcPts val="1138"/>
              </a:spcBef>
              <a:spcAft>
                <a:spcPts val="0"/>
              </a:spcAft>
              <a:buSzPts val="1800"/>
              <a:buNone/>
              <a:defRPr b="1" sz="1800"/>
            </a:lvl3pPr>
            <a:lvl4pPr indent="-228600" lvl="3" marL="1828800" algn="l">
              <a:lnSpc>
                <a:spcPct val="83000"/>
              </a:lnSpc>
              <a:spcBef>
                <a:spcPts val="850"/>
              </a:spcBef>
              <a:spcAft>
                <a:spcPts val="0"/>
              </a:spcAft>
              <a:buSzPts val="1600"/>
              <a:buNone/>
              <a:defRPr b="1" sz="1600"/>
            </a:lvl4pPr>
            <a:lvl5pPr indent="-228600" lvl="4" marL="2286000" algn="l">
              <a:lnSpc>
                <a:spcPct val="83000"/>
              </a:lnSpc>
              <a:spcBef>
                <a:spcPts val="575"/>
              </a:spcBef>
              <a:spcAft>
                <a:spcPts val="0"/>
              </a:spcAft>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81" name="Google Shape;81;p20"/>
          <p:cNvSpPr txBox="1"/>
          <p:nvPr>
            <p:ph idx="2" type="body"/>
          </p:nvPr>
        </p:nvSpPr>
        <p:spPr>
          <a:xfrm>
            <a:off x="630238" y="2505075"/>
            <a:ext cx="3868737" cy="3684588"/>
          </a:xfrm>
          <a:prstGeom prst="rect">
            <a:avLst/>
          </a:prstGeom>
          <a:noFill/>
          <a:ln>
            <a:noFill/>
          </a:ln>
        </p:spPr>
        <p:txBody>
          <a:bodyPr anchorCtr="0" anchor="t" bIns="0" lIns="0" spcFirstLastPara="1" rIns="0" wrap="square" tIns="38850">
            <a:noAutofit/>
          </a:bodyPr>
          <a:lstStyle>
            <a:lvl1pPr indent="-228600" lvl="0" marL="457200" algn="l">
              <a:lnSpc>
                <a:spcPct val="83000"/>
              </a:lnSpc>
              <a:spcBef>
                <a:spcPts val="0"/>
              </a:spcBef>
              <a:spcAft>
                <a:spcPts val="0"/>
              </a:spcAft>
              <a:buSzPts val="1400"/>
              <a:buNone/>
              <a:defRPr/>
            </a:lvl1pPr>
            <a:lvl2pPr indent="-228600" lvl="1" marL="914400" algn="l">
              <a:lnSpc>
                <a:spcPct val="83000"/>
              </a:lnSpc>
              <a:spcBef>
                <a:spcPts val="1425"/>
              </a:spcBef>
              <a:spcAft>
                <a:spcPts val="0"/>
              </a:spcAft>
              <a:buSzPts val="1400"/>
              <a:buNone/>
              <a:defRPr/>
            </a:lvl2pPr>
            <a:lvl3pPr indent="-228600" lvl="2" marL="1371600" algn="l">
              <a:lnSpc>
                <a:spcPct val="83000"/>
              </a:lnSpc>
              <a:spcBef>
                <a:spcPts val="1138"/>
              </a:spcBef>
              <a:spcAft>
                <a:spcPts val="0"/>
              </a:spcAft>
              <a:buSzPts val="1400"/>
              <a:buNone/>
              <a:defRPr/>
            </a:lvl3pPr>
            <a:lvl4pPr indent="-228600" lvl="3" marL="1828800" algn="l">
              <a:lnSpc>
                <a:spcPct val="83000"/>
              </a:lnSpc>
              <a:spcBef>
                <a:spcPts val="850"/>
              </a:spcBef>
              <a:spcAft>
                <a:spcPts val="0"/>
              </a:spcAft>
              <a:buSzPts val="1400"/>
              <a:buNone/>
              <a:defRPr/>
            </a:lvl4pPr>
            <a:lvl5pPr indent="-228600" lvl="4" marL="2286000" algn="l">
              <a:lnSpc>
                <a:spcPct val="83000"/>
              </a:lnSpc>
              <a:spcBef>
                <a:spcPts val="575"/>
              </a:spcBef>
              <a:spcAft>
                <a:spcPts val="0"/>
              </a:spcAft>
              <a:buSzPts val="14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2" name="Google Shape;82;p20"/>
          <p:cNvSpPr txBox="1"/>
          <p:nvPr>
            <p:ph idx="3" type="body"/>
          </p:nvPr>
        </p:nvSpPr>
        <p:spPr>
          <a:xfrm>
            <a:off x="4629150" y="1681163"/>
            <a:ext cx="3887788" cy="823912"/>
          </a:xfrm>
          <a:prstGeom prst="rect">
            <a:avLst/>
          </a:prstGeom>
          <a:noFill/>
          <a:ln>
            <a:noFill/>
          </a:ln>
        </p:spPr>
        <p:txBody>
          <a:bodyPr anchorCtr="0" anchor="b" bIns="0" lIns="0" spcFirstLastPara="1" rIns="0" wrap="square" tIns="38850">
            <a:noAutofit/>
          </a:bodyPr>
          <a:lstStyle>
            <a:lvl1pPr indent="-228600" lvl="0" marL="457200" algn="l">
              <a:lnSpc>
                <a:spcPct val="83000"/>
              </a:lnSpc>
              <a:spcBef>
                <a:spcPts val="0"/>
              </a:spcBef>
              <a:spcAft>
                <a:spcPts val="0"/>
              </a:spcAft>
              <a:buSzPts val="2400"/>
              <a:buNone/>
              <a:defRPr b="1" sz="2400"/>
            </a:lvl1pPr>
            <a:lvl2pPr indent="-228600" lvl="1" marL="914400" algn="l">
              <a:lnSpc>
                <a:spcPct val="83000"/>
              </a:lnSpc>
              <a:spcBef>
                <a:spcPts val="1425"/>
              </a:spcBef>
              <a:spcAft>
                <a:spcPts val="0"/>
              </a:spcAft>
              <a:buSzPts val="2000"/>
              <a:buNone/>
              <a:defRPr b="1" sz="2000"/>
            </a:lvl2pPr>
            <a:lvl3pPr indent="-228600" lvl="2" marL="1371600" algn="l">
              <a:lnSpc>
                <a:spcPct val="83000"/>
              </a:lnSpc>
              <a:spcBef>
                <a:spcPts val="1138"/>
              </a:spcBef>
              <a:spcAft>
                <a:spcPts val="0"/>
              </a:spcAft>
              <a:buSzPts val="1800"/>
              <a:buNone/>
              <a:defRPr b="1" sz="1800"/>
            </a:lvl3pPr>
            <a:lvl4pPr indent="-228600" lvl="3" marL="1828800" algn="l">
              <a:lnSpc>
                <a:spcPct val="83000"/>
              </a:lnSpc>
              <a:spcBef>
                <a:spcPts val="850"/>
              </a:spcBef>
              <a:spcAft>
                <a:spcPts val="0"/>
              </a:spcAft>
              <a:buSzPts val="1600"/>
              <a:buNone/>
              <a:defRPr b="1" sz="1600"/>
            </a:lvl4pPr>
            <a:lvl5pPr indent="-228600" lvl="4" marL="2286000" algn="l">
              <a:lnSpc>
                <a:spcPct val="83000"/>
              </a:lnSpc>
              <a:spcBef>
                <a:spcPts val="575"/>
              </a:spcBef>
              <a:spcAft>
                <a:spcPts val="0"/>
              </a:spcAft>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83" name="Google Shape;83;p20"/>
          <p:cNvSpPr txBox="1"/>
          <p:nvPr>
            <p:ph idx="4" type="body"/>
          </p:nvPr>
        </p:nvSpPr>
        <p:spPr>
          <a:xfrm>
            <a:off x="4629150" y="2505075"/>
            <a:ext cx="3887788" cy="3684588"/>
          </a:xfrm>
          <a:prstGeom prst="rect">
            <a:avLst/>
          </a:prstGeom>
          <a:noFill/>
          <a:ln>
            <a:noFill/>
          </a:ln>
        </p:spPr>
        <p:txBody>
          <a:bodyPr anchorCtr="0" anchor="t" bIns="0" lIns="0" spcFirstLastPara="1" rIns="0" wrap="square" tIns="38850">
            <a:noAutofit/>
          </a:bodyPr>
          <a:lstStyle>
            <a:lvl1pPr indent="-228600" lvl="0" marL="457200" algn="l">
              <a:lnSpc>
                <a:spcPct val="83000"/>
              </a:lnSpc>
              <a:spcBef>
                <a:spcPts val="0"/>
              </a:spcBef>
              <a:spcAft>
                <a:spcPts val="0"/>
              </a:spcAft>
              <a:buSzPts val="1400"/>
              <a:buNone/>
              <a:defRPr/>
            </a:lvl1pPr>
            <a:lvl2pPr indent="-228600" lvl="1" marL="914400" algn="l">
              <a:lnSpc>
                <a:spcPct val="83000"/>
              </a:lnSpc>
              <a:spcBef>
                <a:spcPts val="1425"/>
              </a:spcBef>
              <a:spcAft>
                <a:spcPts val="0"/>
              </a:spcAft>
              <a:buSzPts val="1400"/>
              <a:buNone/>
              <a:defRPr/>
            </a:lvl2pPr>
            <a:lvl3pPr indent="-228600" lvl="2" marL="1371600" algn="l">
              <a:lnSpc>
                <a:spcPct val="83000"/>
              </a:lnSpc>
              <a:spcBef>
                <a:spcPts val="1138"/>
              </a:spcBef>
              <a:spcAft>
                <a:spcPts val="0"/>
              </a:spcAft>
              <a:buSzPts val="1400"/>
              <a:buNone/>
              <a:defRPr/>
            </a:lvl3pPr>
            <a:lvl4pPr indent="-228600" lvl="3" marL="1828800" algn="l">
              <a:lnSpc>
                <a:spcPct val="83000"/>
              </a:lnSpc>
              <a:spcBef>
                <a:spcPts val="850"/>
              </a:spcBef>
              <a:spcAft>
                <a:spcPts val="0"/>
              </a:spcAft>
              <a:buSzPts val="1400"/>
              <a:buNone/>
              <a:defRPr/>
            </a:lvl4pPr>
            <a:lvl5pPr indent="-228600" lvl="4" marL="2286000" algn="l">
              <a:lnSpc>
                <a:spcPct val="83000"/>
              </a:lnSpc>
              <a:spcBef>
                <a:spcPts val="575"/>
              </a:spcBef>
              <a:spcAft>
                <a:spcPts val="0"/>
              </a:spcAft>
              <a:buSzPts val="14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4" name="Google Shape;84;p20"/>
          <p:cNvSpPr txBox="1"/>
          <p:nvPr>
            <p:ph idx="10" type="dt"/>
          </p:nvPr>
        </p:nvSpPr>
        <p:spPr>
          <a:xfrm>
            <a:off x="457200" y="6378575"/>
            <a:ext cx="2101850" cy="341313"/>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20"/>
          <p:cNvSpPr txBox="1"/>
          <p:nvPr>
            <p:ph idx="12" type="sldNum"/>
          </p:nvPr>
        </p:nvSpPr>
        <p:spPr>
          <a:xfrm>
            <a:off x="6583363" y="6378575"/>
            <a:ext cx="2101850" cy="341313"/>
          </a:xfrm>
          <a:prstGeom prst="rect">
            <a:avLst/>
          </a:prstGeom>
          <a:noFill/>
          <a:ln>
            <a:noFill/>
          </a:ln>
        </p:spPr>
        <p:txBody>
          <a:bodyPr anchorCtr="0" anchor="t" bIns="0" lIns="0" spcFirstLastPara="1" rIns="0" wrap="square" tIns="0">
            <a:noAutofit/>
          </a:bodyPr>
          <a:lstStyle>
            <a:lvl1pPr indent="0" lvl="0" marL="0" algn="l">
              <a:lnSpc>
                <a:spcPct val="100000"/>
              </a:lnSpc>
              <a:spcBef>
                <a:spcPts val="0"/>
              </a:spcBef>
              <a:buNone/>
              <a:defRPr sz="1800">
                <a:solidFill>
                  <a:srgbClr val="000000"/>
                </a:solidFill>
                <a:latin typeface="Calibri"/>
                <a:ea typeface="Calibri"/>
                <a:cs typeface="Calibri"/>
                <a:sym typeface="Calibri"/>
              </a:defRPr>
            </a:lvl1pPr>
            <a:lvl2pPr indent="0" lvl="1" marL="0" algn="l">
              <a:lnSpc>
                <a:spcPct val="100000"/>
              </a:lnSpc>
              <a:spcBef>
                <a:spcPts val="0"/>
              </a:spcBef>
              <a:buNone/>
              <a:defRPr sz="1800">
                <a:solidFill>
                  <a:srgbClr val="000000"/>
                </a:solidFill>
                <a:latin typeface="Calibri"/>
                <a:ea typeface="Calibri"/>
                <a:cs typeface="Calibri"/>
                <a:sym typeface="Calibri"/>
              </a:defRPr>
            </a:lvl2pPr>
            <a:lvl3pPr indent="0" lvl="2" marL="0" algn="l">
              <a:lnSpc>
                <a:spcPct val="100000"/>
              </a:lnSpc>
              <a:spcBef>
                <a:spcPts val="0"/>
              </a:spcBef>
              <a:buNone/>
              <a:defRPr sz="1800">
                <a:solidFill>
                  <a:srgbClr val="000000"/>
                </a:solidFill>
                <a:latin typeface="Calibri"/>
                <a:ea typeface="Calibri"/>
                <a:cs typeface="Calibri"/>
                <a:sym typeface="Calibri"/>
              </a:defRPr>
            </a:lvl3pPr>
            <a:lvl4pPr indent="0" lvl="3" marL="0" algn="l">
              <a:lnSpc>
                <a:spcPct val="100000"/>
              </a:lnSpc>
              <a:spcBef>
                <a:spcPts val="0"/>
              </a:spcBef>
              <a:buNone/>
              <a:defRPr sz="1800">
                <a:solidFill>
                  <a:srgbClr val="000000"/>
                </a:solidFill>
                <a:latin typeface="Calibri"/>
                <a:ea typeface="Calibri"/>
                <a:cs typeface="Calibri"/>
                <a:sym typeface="Calibri"/>
              </a:defRPr>
            </a:lvl4pPr>
            <a:lvl5pPr indent="0" lvl="4" marL="0" algn="l">
              <a:lnSpc>
                <a:spcPct val="100000"/>
              </a:lnSpc>
              <a:spcBef>
                <a:spcPts val="0"/>
              </a:spcBef>
              <a:buNone/>
              <a:defRPr sz="1800">
                <a:solidFill>
                  <a:srgbClr val="000000"/>
                </a:solidFill>
                <a:latin typeface="Calibri"/>
                <a:ea typeface="Calibri"/>
                <a:cs typeface="Calibri"/>
                <a:sym typeface="Calibri"/>
              </a:defRPr>
            </a:lvl5pPr>
            <a:lvl6pPr indent="0" lvl="5" marL="0" algn="l">
              <a:lnSpc>
                <a:spcPct val="100000"/>
              </a:lnSpc>
              <a:spcBef>
                <a:spcPts val="0"/>
              </a:spcBef>
              <a:buNone/>
              <a:defRPr sz="1800">
                <a:solidFill>
                  <a:srgbClr val="000000"/>
                </a:solidFill>
                <a:latin typeface="Calibri"/>
                <a:ea typeface="Calibri"/>
                <a:cs typeface="Calibri"/>
                <a:sym typeface="Calibri"/>
              </a:defRPr>
            </a:lvl6pPr>
            <a:lvl7pPr indent="0" lvl="6" marL="0" algn="l">
              <a:lnSpc>
                <a:spcPct val="100000"/>
              </a:lnSpc>
              <a:spcBef>
                <a:spcPts val="0"/>
              </a:spcBef>
              <a:buNone/>
              <a:defRPr sz="1800">
                <a:solidFill>
                  <a:srgbClr val="000000"/>
                </a:solidFill>
                <a:latin typeface="Calibri"/>
                <a:ea typeface="Calibri"/>
                <a:cs typeface="Calibri"/>
                <a:sym typeface="Calibri"/>
              </a:defRPr>
            </a:lvl7pPr>
            <a:lvl8pPr indent="0" lvl="7" marL="0" algn="l">
              <a:lnSpc>
                <a:spcPct val="100000"/>
              </a:lnSpc>
              <a:spcBef>
                <a:spcPts val="0"/>
              </a:spcBef>
              <a:buNone/>
              <a:defRPr sz="1800">
                <a:solidFill>
                  <a:srgbClr val="000000"/>
                </a:solidFill>
                <a:latin typeface="Calibri"/>
                <a:ea typeface="Calibri"/>
                <a:cs typeface="Calibri"/>
                <a:sym typeface="Calibri"/>
              </a:defRPr>
            </a:lvl8pPr>
            <a:lvl9pPr indent="0" lvl="8" marL="0" algn="l">
              <a:lnSpc>
                <a:spcPct val="100000"/>
              </a:lnSpc>
              <a:spcBef>
                <a:spcPts val="0"/>
              </a:spcBef>
              <a:buNone/>
              <a:defRPr sz="1800">
                <a:solidFill>
                  <a:srgbClr val="000000"/>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6" name="Shape 86"/>
        <p:cNvGrpSpPr/>
        <p:nvPr/>
      </p:nvGrpSpPr>
      <p:grpSpPr>
        <a:xfrm>
          <a:off x="0" y="0"/>
          <a:ext cx="0" cy="0"/>
          <a:chOff x="0" y="0"/>
          <a:chExt cx="0" cy="0"/>
        </a:xfrm>
      </p:grpSpPr>
      <p:sp>
        <p:nvSpPr>
          <p:cNvPr id="87" name="Google Shape;87;p21"/>
          <p:cNvSpPr txBox="1"/>
          <p:nvPr>
            <p:ph type="title"/>
          </p:nvPr>
        </p:nvSpPr>
        <p:spPr>
          <a:xfrm>
            <a:off x="2994025" y="3014663"/>
            <a:ext cx="3152775" cy="777875"/>
          </a:xfrm>
          <a:prstGeom prst="rect">
            <a:avLst/>
          </a:prstGeom>
          <a:noFill/>
          <a:ln>
            <a:noFill/>
          </a:ln>
        </p:spPr>
        <p:txBody>
          <a:bodyPr anchorCtr="0" anchor="t" bIns="0" lIns="0" spcFirstLastPara="1" rIns="0" wrap="square" tIns="0">
            <a:noAutofit/>
          </a:bodyPr>
          <a:lstStyle>
            <a:lvl1pPr lvl="0" algn="l">
              <a:lnSpc>
                <a:spcPct val="83000"/>
              </a:lnSpc>
              <a:spcBef>
                <a:spcPts val="0"/>
              </a:spcBef>
              <a:spcAft>
                <a:spcPts val="0"/>
              </a:spcAft>
              <a:buSzPts val="1400"/>
              <a:buNone/>
              <a:defRPr/>
            </a:lvl1pPr>
            <a:lvl2pPr lvl="1" algn="l">
              <a:lnSpc>
                <a:spcPct val="83000"/>
              </a:lnSpc>
              <a:spcBef>
                <a:spcPts val="0"/>
              </a:spcBef>
              <a:spcAft>
                <a:spcPts val="0"/>
              </a:spcAft>
              <a:buSzPts val="1400"/>
              <a:buNone/>
              <a:defRPr/>
            </a:lvl2pPr>
            <a:lvl3pPr lvl="2" algn="l">
              <a:lnSpc>
                <a:spcPct val="83000"/>
              </a:lnSpc>
              <a:spcBef>
                <a:spcPts val="0"/>
              </a:spcBef>
              <a:spcAft>
                <a:spcPts val="0"/>
              </a:spcAft>
              <a:buSzPts val="1400"/>
              <a:buNone/>
              <a:defRPr/>
            </a:lvl3pPr>
            <a:lvl4pPr lvl="3" algn="l">
              <a:lnSpc>
                <a:spcPct val="83000"/>
              </a:lnSpc>
              <a:spcBef>
                <a:spcPts val="0"/>
              </a:spcBef>
              <a:spcAft>
                <a:spcPts val="0"/>
              </a:spcAft>
              <a:buSzPts val="1400"/>
              <a:buNone/>
              <a:defRPr/>
            </a:lvl4pPr>
            <a:lvl5pPr lvl="4" algn="l">
              <a:lnSpc>
                <a:spcPct val="83000"/>
              </a:lnSpc>
              <a:spcBef>
                <a:spcPts val="0"/>
              </a:spcBef>
              <a:spcAft>
                <a:spcPts val="0"/>
              </a:spcAft>
              <a:buSzPts val="1400"/>
              <a:buNone/>
              <a:defRPr/>
            </a:lvl5pPr>
            <a:lvl6pPr lvl="5" algn="l">
              <a:lnSpc>
                <a:spcPct val="83000"/>
              </a:lnSpc>
              <a:spcBef>
                <a:spcPts val="0"/>
              </a:spcBef>
              <a:spcAft>
                <a:spcPts val="0"/>
              </a:spcAft>
              <a:buSzPts val="1400"/>
              <a:buNone/>
              <a:defRPr/>
            </a:lvl6pPr>
            <a:lvl7pPr lvl="6" algn="l">
              <a:lnSpc>
                <a:spcPct val="83000"/>
              </a:lnSpc>
              <a:spcBef>
                <a:spcPts val="0"/>
              </a:spcBef>
              <a:spcAft>
                <a:spcPts val="0"/>
              </a:spcAft>
              <a:buSzPts val="1400"/>
              <a:buNone/>
              <a:defRPr/>
            </a:lvl7pPr>
            <a:lvl8pPr lvl="7" algn="l">
              <a:lnSpc>
                <a:spcPct val="83000"/>
              </a:lnSpc>
              <a:spcBef>
                <a:spcPts val="0"/>
              </a:spcBef>
              <a:spcAft>
                <a:spcPts val="0"/>
              </a:spcAft>
              <a:buSzPts val="1400"/>
              <a:buNone/>
              <a:defRPr/>
            </a:lvl8pPr>
            <a:lvl9pPr lvl="8" algn="l">
              <a:lnSpc>
                <a:spcPct val="83000"/>
              </a:lnSpc>
              <a:spcBef>
                <a:spcPts val="0"/>
              </a:spcBef>
              <a:spcAft>
                <a:spcPts val="0"/>
              </a:spcAft>
              <a:buSzPts val="1400"/>
              <a:buNone/>
              <a:defRPr/>
            </a:lvl9pPr>
          </a:lstStyle>
          <a:p/>
        </p:txBody>
      </p:sp>
      <p:sp>
        <p:nvSpPr>
          <p:cNvPr id="88" name="Google Shape;88;p21"/>
          <p:cNvSpPr txBox="1"/>
          <p:nvPr>
            <p:ph idx="10" type="dt"/>
          </p:nvPr>
        </p:nvSpPr>
        <p:spPr>
          <a:xfrm>
            <a:off x="457200" y="6378575"/>
            <a:ext cx="2101850" cy="341313"/>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21"/>
          <p:cNvSpPr txBox="1"/>
          <p:nvPr>
            <p:ph idx="12" type="sldNum"/>
          </p:nvPr>
        </p:nvSpPr>
        <p:spPr>
          <a:xfrm>
            <a:off x="6583363" y="6378575"/>
            <a:ext cx="2101850" cy="341313"/>
          </a:xfrm>
          <a:prstGeom prst="rect">
            <a:avLst/>
          </a:prstGeom>
          <a:noFill/>
          <a:ln>
            <a:noFill/>
          </a:ln>
        </p:spPr>
        <p:txBody>
          <a:bodyPr anchorCtr="0" anchor="t" bIns="0" lIns="0" spcFirstLastPara="1" rIns="0" wrap="square" tIns="0">
            <a:noAutofit/>
          </a:bodyPr>
          <a:lstStyle>
            <a:lvl1pPr indent="0" lvl="0" marL="0" algn="l">
              <a:lnSpc>
                <a:spcPct val="100000"/>
              </a:lnSpc>
              <a:spcBef>
                <a:spcPts val="0"/>
              </a:spcBef>
              <a:buNone/>
              <a:defRPr sz="1800">
                <a:solidFill>
                  <a:srgbClr val="000000"/>
                </a:solidFill>
                <a:latin typeface="Calibri"/>
                <a:ea typeface="Calibri"/>
                <a:cs typeface="Calibri"/>
                <a:sym typeface="Calibri"/>
              </a:defRPr>
            </a:lvl1pPr>
            <a:lvl2pPr indent="0" lvl="1" marL="0" algn="l">
              <a:lnSpc>
                <a:spcPct val="100000"/>
              </a:lnSpc>
              <a:spcBef>
                <a:spcPts val="0"/>
              </a:spcBef>
              <a:buNone/>
              <a:defRPr sz="1800">
                <a:solidFill>
                  <a:srgbClr val="000000"/>
                </a:solidFill>
                <a:latin typeface="Calibri"/>
                <a:ea typeface="Calibri"/>
                <a:cs typeface="Calibri"/>
                <a:sym typeface="Calibri"/>
              </a:defRPr>
            </a:lvl2pPr>
            <a:lvl3pPr indent="0" lvl="2" marL="0" algn="l">
              <a:lnSpc>
                <a:spcPct val="100000"/>
              </a:lnSpc>
              <a:spcBef>
                <a:spcPts val="0"/>
              </a:spcBef>
              <a:buNone/>
              <a:defRPr sz="1800">
                <a:solidFill>
                  <a:srgbClr val="000000"/>
                </a:solidFill>
                <a:latin typeface="Calibri"/>
                <a:ea typeface="Calibri"/>
                <a:cs typeface="Calibri"/>
                <a:sym typeface="Calibri"/>
              </a:defRPr>
            </a:lvl3pPr>
            <a:lvl4pPr indent="0" lvl="3" marL="0" algn="l">
              <a:lnSpc>
                <a:spcPct val="100000"/>
              </a:lnSpc>
              <a:spcBef>
                <a:spcPts val="0"/>
              </a:spcBef>
              <a:buNone/>
              <a:defRPr sz="1800">
                <a:solidFill>
                  <a:srgbClr val="000000"/>
                </a:solidFill>
                <a:latin typeface="Calibri"/>
                <a:ea typeface="Calibri"/>
                <a:cs typeface="Calibri"/>
                <a:sym typeface="Calibri"/>
              </a:defRPr>
            </a:lvl4pPr>
            <a:lvl5pPr indent="0" lvl="4" marL="0" algn="l">
              <a:lnSpc>
                <a:spcPct val="100000"/>
              </a:lnSpc>
              <a:spcBef>
                <a:spcPts val="0"/>
              </a:spcBef>
              <a:buNone/>
              <a:defRPr sz="1800">
                <a:solidFill>
                  <a:srgbClr val="000000"/>
                </a:solidFill>
                <a:latin typeface="Calibri"/>
                <a:ea typeface="Calibri"/>
                <a:cs typeface="Calibri"/>
                <a:sym typeface="Calibri"/>
              </a:defRPr>
            </a:lvl5pPr>
            <a:lvl6pPr indent="0" lvl="5" marL="0" algn="l">
              <a:lnSpc>
                <a:spcPct val="100000"/>
              </a:lnSpc>
              <a:spcBef>
                <a:spcPts val="0"/>
              </a:spcBef>
              <a:buNone/>
              <a:defRPr sz="1800">
                <a:solidFill>
                  <a:srgbClr val="000000"/>
                </a:solidFill>
                <a:latin typeface="Calibri"/>
                <a:ea typeface="Calibri"/>
                <a:cs typeface="Calibri"/>
                <a:sym typeface="Calibri"/>
              </a:defRPr>
            </a:lvl6pPr>
            <a:lvl7pPr indent="0" lvl="6" marL="0" algn="l">
              <a:lnSpc>
                <a:spcPct val="100000"/>
              </a:lnSpc>
              <a:spcBef>
                <a:spcPts val="0"/>
              </a:spcBef>
              <a:buNone/>
              <a:defRPr sz="1800">
                <a:solidFill>
                  <a:srgbClr val="000000"/>
                </a:solidFill>
                <a:latin typeface="Calibri"/>
                <a:ea typeface="Calibri"/>
                <a:cs typeface="Calibri"/>
                <a:sym typeface="Calibri"/>
              </a:defRPr>
            </a:lvl7pPr>
            <a:lvl8pPr indent="0" lvl="7" marL="0" algn="l">
              <a:lnSpc>
                <a:spcPct val="100000"/>
              </a:lnSpc>
              <a:spcBef>
                <a:spcPts val="0"/>
              </a:spcBef>
              <a:buNone/>
              <a:defRPr sz="1800">
                <a:solidFill>
                  <a:srgbClr val="000000"/>
                </a:solidFill>
                <a:latin typeface="Calibri"/>
                <a:ea typeface="Calibri"/>
                <a:cs typeface="Calibri"/>
                <a:sym typeface="Calibri"/>
              </a:defRPr>
            </a:lvl8pPr>
            <a:lvl9pPr indent="0" lvl="8" marL="0" algn="l">
              <a:lnSpc>
                <a:spcPct val="100000"/>
              </a:lnSpc>
              <a:spcBef>
                <a:spcPts val="0"/>
              </a:spcBef>
              <a:buNone/>
              <a:defRPr sz="1800">
                <a:solidFill>
                  <a:srgbClr val="000000"/>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0" name="Shape 90"/>
        <p:cNvGrpSpPr/>
        <p:nvPr/>
      </p:nvGrpSpPr>
      <p:grpSpPr>
        <a:xfrm>
          <a:off x="0" y="0"/>
          <a:ext cx="0" cy="0"/>
          <a:chOff x="0" y="0"/>
          <a:chExt cx="0" cy="0"/>
        </a:xfrm>
      </p:grpSpPr>
      <p:sp>
        <p:nvSpPr>
          <p:cNvPr id="91" name="Google Shape;91;p22"/>
          <p:cNvSpPr txBox="1"/>
          <p:nvPr>
            <p:ph idx="10" type="dt"/>
          </p:nvPr>
        </p:nvSpPr>
        <p:spPr>
          <a:xfrm>
            <a:off x="457200" y="6378575"/>
            <a:ext cx="2101850" cy="341313"/>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22"/>
          <p:cNvSpPr txBox="1"/>
          <p:nvPr>
            <p:ph idx="12" type="sldNum"/>
          </p:nvPr>
        </p:nvSpPr>
        <p:spPr>
          <a:xfrm>
            <a:off x="6583363" y="6378575"/>
            <a:ext cx="2101850" cy="341313"/>
          </a:xfrm>
          <a:prstGeom prst="rect">
            <a:avLst/>
          </a:prstGeom>
          <a:noFill/>
          <a:ln>
            <a:noFill/>
          </a:ln>
        </p:spPr>
        <p:txBody>
          <a:bodyPr anchorCtr="0" anchor="t" bIns="0" lIns="0" spcFirstLastPara="1" rIns="0" wrap="square" tIns="0">
            <a:noAutofit/>
          </a:bodyPr>
          <a:lstStyle>
            <a:lvl1pPr indent="0" lvl="0" marL="0" algn="l">
              <a:lnSpc>
                <a:spcPct val="100000"/>
              </a:lnSpc>
              <a:spcBef>
                <a:spcPts val="0"/>
              </a:spcBef>
              <a:buNone/>
              <a:defRPr sz="1800">
                <a:solidFill>
                  <a:srgbClr val="000000"/>
                </a:solidFill>
                <a:latin typeface="Calibri"/>
                <a:ea typeface="Calibri"/>
                <a:cs typeface="Calibri"/>
                <a:sym typeface="Calibri"/>
              </a:defRPr>
            </a:lvl1pPr>
            <a:lvl2pPr indent="0" lvl="1" marL="0" algn="l">
              <a:lnSpc>
                <a:spcPct val="100000"/>
              </a:lnSpc>
              <a:spcBef>
                <a:spcPts val="0"/>
              </a:spcBef>
              <a:buNone/>
              <a:defRPr sz="1800">
                <a:solidFill>
                  <a:srgbClr val="000000"/>
                </a:solidFill>
                <a:latin typeface="Calibri"/>
                <a:ea typeface="Calibri"/>
                <a:cs typeface="Calibri"/>
                <a:sym typeface="Calibri"/>
              </a:defRPr>
            </a:lvl2pPr>
            <a:lvl3pPr indent="0" lvl="2" marL="0" algn="l">
              <a:lnSpc>
                <a:spcPct val="100000"/>
              </a:lnSpc>
              <a:spcBef>
                <a:spcPts val="0"/>
              </a:spcBef>
              <a:buNone/>
              <a:defRPr sz="1800">
                <a:solidFill>
                  <a:srgbClr val="000000"/>
                </a:solidFill>
                <a:latin typeface="Calibri"/>
                <a:ea typeface="Calibri"/>
                <a:cs typeface="Calibri"/>
                <a:sym typeface="Calibri"/>
              </a:defRPr>
            </a:lvl3pPr>
            <a:lvl4pPr indent="0" lvl="3" marL="0" algn="l">
              <a:lnSpc>
                <a:spcPct val="100000"/>
              </a:lnSpc>
              <a:spcBef>
                <a:spcPts val="0"/>
              </a:spcBef>
              <a:buNone/>
              <a:defRPr sz="1800">
                <a:solidFill>
                  <a:srgbClr val="000000"/>
                </a:solidFill>
                <a:latin typeface="Calibri"/>
                <a:ea typeface="Calibri"/>
                <a:cs typeface="Calibri"/>
                <a:sym typeface="Calibri"/>
              </a:defRPr>
            </a:lvl4pPr>
            <a:lvl5pPr indent="0" lvl="4" marL="0" algn="l">
              <a:lnSpc>
                <a:spcPct val="100000"/>
              </a:lnSpc>
              <a:spcBef>
                <a:spcPts val="0"/>
              </a:spcBef>
              <a:buNone/>
              <a:defRPr sz="1800">
                <a:solidFill>
                  <a:srgbClr val="000000"/>
                </a:solidFill>
                <a:latin typeface="Calibri"/>
                <a:ea typeface="Calibri"/>
                <a:cs typeface="Calibri"/>
                <a:sym typeface="Calibri"/>
              </a:defRPr>
            </a:lvl5pPr>
            <a:lvl6pPr indent="0" lvl="5" marL="0" algn="l">
              <a:lnSpc>
                <a:spcPct val="100000"/>
              </a:lnSpc>
              <a:spcBef>
                <a:spcPts val="0"/>
              </a:spcBef>
              <a:buNone/>
              <a:defRPr sz="1800">
                <a:solidFill>
                  <a:srgbClr val="000000"/>
                </a:solidFill>
                <a:latin typeface="Calibri"/>
                <a:ea typeface="Calibri"/>
                <a:cs typeface="Calibri"/>
                <a:sym typeface="Calibri"/>
              </a:defRPr>
            </a:lvl6pPr>
            <a:lvl7pPr indent="0" lvl="6" marL="0" algn="l">
              <a:lnSpc>
                <a:spcPct val="100000"/>
              </a:lnSpc>
              <a:spcBef>
                <a:spcPts val="0"/>
              </a:spcBef>
              <a:buNone/>
              <a:defRPr sz="1800">
                <a:solidFill>
                  <a:srgbClr val="000000"/>
                </a:solidFill>
                <a:latin typeface="Calibri"/>
                <a:ea typeface="Calibri"/>
                <a:cs typeface="Calibri"/>
                <a:sym typeface="Calibri"/>
              </a:defRPr>
            </a:lvl7pPr>
            <a:lvl8pPr indent="0" lvl="7" marL="0" algn="l">
              <a:lnSpc>
                <a:spcPct val="100000"/>
              </a:lnSpc>
              <a:spcBef>
                <a:spcPts val="0"/>
              </a:spcBef>
              <a:buNone/>
              <a:defRPr sz="1800">
                <a:solidFill>
                  <a:srgbClr val="000000"/>
                </a:solidFill>
                <a:latin typeface="Calibri"/>
                <a:ea typeface="Calibri"/>
                <a:cs typeface="Calibri"/>
                <a:sym typeface="Calibri"/>
              </a:defRPr>
            </a:lvl8pPr>
            <a:lvl9pPr indent="0" lvl="8" marL="0" algn="l">
              <a:lnSpc>
                <a:spcPct val="100000"/>
              </a:lnSpc>
              <a:spcBef>
                <a:spcPts val="0"/>
              </a:spcBef>
              <a:buNone/>
              <a:defRPr sz="1800">
                <a:solidFill>
                  <a:srgbClr val="000000"/>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93" name="Shape 93"/>
        <p:cNvGrpSpPr/>
        <p:nvPr/>
      </p:nvGrpSpPr>
      <p:grpSpPr>
        <a:xfrm>
          <a:off x="0" y="0"/>
          <a:ext cx="0" cy="0"/>
          <a:chOff x="0" y="0"/>
          <a:chExt cx="0" cy="0"/>
        </a:xfrm>
      </p:grpSpPr>
      <p:sp>
        <p:nvSpPr>
          <p:cNvPr id="94" name="Google Shape;94;p23"/>
          <p:cNvSpPr txBox="1"/>
          <p:nvPr>
            <p:ph type="title"/>
          </p:nvPr>
        </p:nvSpPr>
        <p:spPr>
          <a:xfrm>
            <a:off x="630238" y="457200"/>
            <a:ext cx="2949575" cy="1600200"/>
          </a:xfrm>
          <a:prstGeom prst="rect">
            <a:avLst/>
          </a:prstGeom>
          <a:noFill/>
          <a:ln>
            <a:noFill/>
          </a:ln>
        </p:spPr>
        <p:txBody>
          <a:bodyPr anchorCtr="0" anchor="b" bIns="0" lIns="0" spcFirstLastPara="1" rIns="0" wrap="square" tIns="0">
            <a:noAutofit/>
          </a:bodyPr>
          <a:lstStyle>
            <a:lvl1pPr lvl="0" algn="l">
              <a:lnSpc>
                <a:spcPct val="83000"/>
              </a:lnSpc>
              <a:spcBef>
                <a:spcPts val="0"/>
              </a:spcBef>
              <a:spcAft>
                <a:spcPts val="0"/>
              </a:spcAft>
              <a:buSzPts val="1400"/>
              <a:buNone/>
              <a:defRPr sz="3200"/>
            </a:lvl1pPr>
            <a:lvl2pPr lvl="1" algn="l">
              <a:lnSpc>
                <a:spcPct val="83000"/>
              </a:lnSpc>
              <a:spcBef>
                <a:spcPts val="0"/>
              </a:spcBef>
              <a:spcAft>
                <a:spcPts val="0"/>
              </a:spcAft>
              <a:buSzPts val="1400"/>
              <a:buNone/>
              <a:defRPr/>
            </a:lvl2pPr>
            <a:lvl3pPr lvl="2" algn="l">
              <a:lnSpc>
                <a:spcPct val="83000"/>
              </a:lnSpc>
              <a:spcBef>
                <a:spcPts val="0"/>
              </a:spcBef>
              <a:spcAft>
                <a:spcPts val="0"/>
              </a:spcAft>
              <a:buSzPts val="1400"/>
              <a:buNone/>
              <a:defRPr/>
            </a:lvl3pPr>
            <a:lvl4pPr lvl="3" algn="l">
              <a:lnSpc>
                <a:spcPct val="83000"/>
              </a:lnSpc>
              <a:spcBef>
                <a:spcPts val="0"/>
              </a:spcBef>
              <a:spcAft>
                <a:spcPts val="0"/>
              </a:spcAft>
              <a:buSzPts val="1400"/>
              <a:buNone/>
              <a:defRPr/>
            </a:lvl4pPr>
            <a:lvl5pPr lvl="4" algn="l">
              <a:lnSpc>
                <a:spcPct val="83000"/>
              </a:lnSpc>
              <a:spcBef>
                <a:spcPts val="0"/>
              </a:spcBef>
              <a:spcAft>
                <a:spcPts val="0"/>
              </a:spcAft>
              <a:buSzPts val="1400"/>
              <a:buNone/>
              <a:defRPr/>
            </a:lvl5pPr>
            <a:lvl6pPr lvl="5" algn="l">
              <a:lnSpc>
                <a:spcPct val="83000"/>
              </a:lnSpc>
              <a:spcBef>
                <a:spcPts val="0"/>
              </a:spcBef>
              <a:spcAft>
                <a:spcPts val="0"/>
              </a:spcAft>
              <a:buSzPts val="1400"/>
              <a:buNone/>
              <a:defRPr/>
            </a:lvl6pPr>
            <a:lvl7pPr lvl="6" algn="l">
              <a:lnSpc>
                <a:spcPct val="83000"/>
              </a:lnSpc>
              <a:spcBef>
                <a:spcPts val="0"/>
              </a:spcBef>
              <a:spcAft>
                <a:spcPts val="0"/>
              </a:spcAft>
              <a:buSzPts val="1400"/>
              <a:buNone/>
              <a:defRPr/>
            </a:lvl7pPr>
            <a:lvl8pPr lvl="7" algn="l">
              <a:lnSpc>
                <a:spcPct val="83000"/>
              </a:lnSpc>
              <a:spcBef>
                <a:spcPts val="0"/>
              </a:spcBef>
              <a:spcAft>
                <a:spcPts val="0"/>
              </a:spcAft>
              <a:buSzPts val="1400"/>
              <a:buNone/>
              <a:defRPr/>
            </a:lvl8pPr>
            <a:lvl9pPr lvl="8" algn="l">
              <a:lnSpc>
                <a:spcPct val="83000"/>
              </a:lnSpc>
              <a:spcBef>
                <a:spcPts val="0"/>
              </a:spcBef>
              <a:spcAft>
                <a:spcPts val="0"/>
              </a:spcAft>
              <a:buSzPts val="1400"/>
              <a:buNone/>
              <a:defRPr/>
            </a:lvl9pPr>
          </a:lstStyle>
          <a:p/>
        </p:txBody>
      </p:sp>
      <p:sp>
        <p:nvSpPr>
          <p:cNvPr id="95" name="Google Shape;95;p23"/>
          <p:cNvSpPr txBox="1"/>
          <p:nvPr>
            <p:ph idx="1" type="body"/>
          </p:nvPr>
        </p:nvSpPr>
        <p:spPr>
          <a:xfrm>
            <a:off x="3887788" y="987425"/>
            <a:ext cx="4629150" cy="4873625"/>
          </a:xfrm>
          <a:prstGeom prst="rect">
            <a:avLst/>
          </a:prstGeom>
          <a:noFill/>
          <a:ln>
            <a:noFill/>
          </a:ln>
        </p:spPr>
        <p:txBody>
          <a:bodyPr anchorCtr="0" anchor="t" bIns="0" lIns="0" spcFirstLastPara="1" rIns="0" wrap="square" tIns="38850">
            <a:noAutofit/>
          </a:bodyPr>
          <a:lstStyle>
            <a:lvl1pPr indent="-228600" lvl="0" marL="457200" algn="l">
              <a:lnSpc>
                <a:spcPct val="83000"/>
              </a:lnSpc>
              <a:spcBef>
                <a:spcPts val="0"/>
              </a:spcBef>
              <a:spcAft>
                <a:spcPts val="0"/>
              </a:spcAft>
              <a:buSzPts val="1400"/>
              <a:buNone/>
              <a:defRPr sz="3200"/>
            </a:lvl1pPr>
            <a:lvl2pPr indent="-228600" lvl="1" marL="914400" algn="l">
              <a:lnSpc>
                <a:spcPct val="83000"/>
              </a:lnSpc>
              <a:spcBef>
                <a:spcPts val="1425"/>
              </a:spcBef>
              <a:spcAft>
                <a:spcPts val="0"/>
              </a:spcAft>
              <a:buSzPts val="1400"/>
              <a:buNone/>
              <a:defRPr sz="2800"/>
            </a:lvl2pPr>
            <a:lvl3pPr indent="-228600" lvl="2" marL="1371600" algn="l">
              <a:lnSpc>
                <a:spcPct val="83000"/>
              </a:lnSpc>
              <a:spcBef>
                <a:spcPts val="1138"/>
              </a:spcBef>
              <a:spcAft>
                <a:spcPts val="0"/>
              </a:spcAft>
              <a:buSzPts val="1400"/>
              <a:buNone/>
              <a:defRPr sz="2400"/>
            </a:lvl3pPr>
            <a:lvl4pPr indent="-228600" lvl="3" marL="1828800" algn="l">
              <a:lnSpc>
                <a:spcPct val="83000"/>
              </a:lnSpc>
              <a:spcBef>
                <a:spcPts val="850"/>
              </a:spcBef>
              <a:spcAft>
                <a:spcPts val="0"/>
              </a:spcAft>
              <a:buSzPts val="1400"/>
              <a:buNone/>
              <a:defRPr sz="2000"/>
            </a:lvl4pPr>
            <a:lvl5pPr indent="-228600" lvl="4" marL="2286000" algn="l">
              <a:lnSpc>
                <a:spcPct val="83000"/>
              </a:lnSpc>
              <a:spcBef>
                <a:spcPts val="575"/>
              </a:spcBef>
              <a:spcAft>
                <a:spcPts val="0"/>
              </a:spcAft>
              <a:buSzPts val="1400"/>
              <a:buNone/>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96" name="Google Shape;96;p23"/>
          <p:cNvSpPr txBox="1"/>
          <p:nvPr>
            <p:ph idx="2" type="body"/>
          </p:nvPr>
        </p:nvSpPr>
        <p:spPr>
          <a:xfrm>
            <a:off x="630238" y="2057400"/>
            <a:ext cx="2949575" cy="3811588"/>
          </a:xfrm>
          <a:prstGeom prst="rect">
            <a:avLst/>
          </a:prstGeom>
          <a:noFill/>
          <a:ln>
            <a:noFill/>
          </a:ln>
        </p:spPr>
        <p:txBody>
          <a:bodyPr anchorCtr="0" anchor="t" bIns="0" lIns="0" spcFirstLastPara="1" rIns="0" wrap="square" tIns="38850">
            <a:noAutofit/>
          </a:bodyPr>
          <a:lstStyle>
            <a:lvl1pPr indent="-228600" lvl="0" marL="457200" algn="l">
              <a:lnSpc>
                <a:spcPct val="83000"/>
              </a:lnSpc>
              <a:spcBef>
                <a:spcPts val="0"/>
              </a:spcBef>
              <a:spcAft>
                <a:spcPts val="0"/>
              </a:spcAft>
              <a:buSzPts val="1600"/>
              <a:buNone/>
              <a:defRPr sz="1600"/>
            </a:lvl1pPr>
            <a:lvl2pPr indent="-228600" lvl="1" marL="914400" algn="l">
              <a:lnSpc>
                <a:spcPct val="83000"/>
              </a:lnSpc>
              <a:spcBef>
                <a:spcPts val="1425"/>
              </a:spcBef>
              <a:spcAft>
                <a:spcPts val="0"/>
              </a:spcAft>
              <a:buSzPts val="1400"/>
              <a:buNone/>
              <a:defRPr sz="1400"/>
            </a:lvl2pPr>
            <a:lvl3pPr indent="-228600" lvl="2" marL="1371600" algn="l">
              <a:lnSpc>
                <a:spcPct val="83000"/>
              </a:lnSpc>
              <a:spcBef>
                <a:spcPts val="1138"/>
              </a:spcBef>
              <a:spcAft>
                <a:spcPts val="0"/>
              </a:spcAft>
              <a:buSzPts val="1200"/>
              <a:buNone/>
              <a:defRPr sz="1200"/>
            </a:lvl3pPr>
            <a:lvl4pPr indent="-228600" lvl="3" marL="1828800" algn="l">
              <a:lnSpc>
                <a:spcPct val="83000"/>
              </a:lnSpc>
              <a:spcBef>
                <a:spcPts val="850"/>
              </a:spcBef>
              <a:spcAft>
                <a:spcPts val="0"/>
              </a:spcAft>
              <a:buSzPts val="1000"/>
              <a:buNone/>
              <a:defRPr sz="1000"/>
            </a:lvl4pPr>
            <a:lvl5pPr indent="-228600" lvl="4" marL="2286000" algn="l">
              <a:lnSpc>
                <a:spcPct val="83000"/>
              </a:lnSpc>
              <a:spcBef>
                <a:spcPts val="575"/>
              </a:spcBef>
              <a:spcAft>
                <a:spcPts val="0"/>
              </a:spcAft>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97" name="Google Shape;97;p23"/>
          <p:cNvSpPr txBox="1"/>
          <p:nvPr>
            <p:ph idx="10" type="dt"/>
          </p:nvPr>
        </p:nvSpPr>
        <p:spPr>
          <a:xfrm>
            <a:off x="457200" y="6378575"/>
            <a:ext cx="2101850" cy="341313"/>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23"/>
          <p:cNvSpPr txBox="1"/>
          <p:nvPr>
            <p:ph idx="12" type="sldNum"/>
          </p:nvPr>
        </p:nvSpPr>
        <p:spPr>
          <a:xfrm>
            <a:off x="6583363" y="6378575"/>
            <a:ext cx="2101850" cy="341313"/>
          </a:xfrm>
          <a:prstGeom prst="rect">
            <a:avLst/>
          </a:prstGeom>
          <a:noFill/>
          <a:ln>
            <a:noFill/>
          </a:ln>
        </p:spPr>
        <p:txBody>
          <a:bodyPr anchorCtr="0" anchor="t" bIns="0" lIns="0" spcFirstLastPara="1" rIns="0" wrap="square" tIns="0">
            <a:noAutofit/>
          </a:bodyPr>
          <a:lstStyle>
            <a:lvl1pPr indent="0" lvl="0" marL="0" algn="l">
              <a:lnSpc>
                <a:spcPct val="100000"/>
              </a:lnSpc>
              <a:spcBef>
                <a:spcPts val="0"/>
              </a:spcBef>
              <a:buNone/>
              <a:defRPr sz="1800">
                <a:solidFill>
                  <a:srgbClr val="000000"/>
                </a:solidFill>
                <a:latin typeface="Calibri"/>
                <a:ea typeface="Calibri"/>
                <a:cs typeface="Calibri"/>
                <a:sym typeface="Calibri"/>
              </a:defRPr>
            </a:lvl1pPr>
            <a:lvl2pPr indent="0" lvl="1" marL="0" algn="l">
              <a:lnSpc>
                <a:spcPct val="100000"/>
              </a:lnSpc>
              <a:spcBef>
                <a:spcPts val="0"/>
              </a:spcBef>
              <a:buNone/>
              <a:defRPr sz="1800">
                <a:solidFill>
                  <a:srgbClr val="000000"/>
                </a:solidFill>
                <a:latin typeface="Calibri"/>
                <a:ea typeface="Calibri"/>
                <a:cs typeface="Calibri"/>
                <a:sym typeface="Calibri"/>
              </a:defRPr>
            </a:lvl2pPr>
            <a:lvl3pPr indent="0" lvl="2" marL="0" algn="l">
              <a:lnSpc>
                <a:spcPct val="100000"/>
              </a:lnSpc>
              <a:spcBef>
                <a:spcPts val="0"/>
              </a:spcBef>
              <a:buNone/>
              <a:defRPr sz="1800">
                <a:solidFill>
                  <a:srgbClr val="000000"/>
                </a:solidFill>
                <a:latin typeface="Calibri"/>
                <a:ea typeface="Calibri"/>
                <a:cs typeface="Calibri"/>
                <a:sym typeface="Calibri"/>
              </a:defRPr>
            </a:lvl3pPr>
            <a:lvl4pPr indent="0" lvl="3" marL="0" algn="l">
              <a:lnSpc>
                <a:spcPct val="100000"/>
              </a:lnSpc>
              <a:spcBef>
                <a:spcPts val="0"/>
              </a:spcBef>
              <a:buNone/>
              <a:defRPr sz="1800">
                <a:solidFill>
                  <a:srgbClr val="000000"/>
                </a:solidFill>
                <a:latin typeface="Calibri"/>
                <a:ea typeface="Calibri"/>
                <a:cs typeface="Calibri"/>
                <a:sym typeface="Calibri"/>
              </a:defRPr>
            </a:lvl4pPr>
            <a:lvl5pPr indent="0" lvl="4" marL="0" algn="l">
              <a:lnSpc>
                <a:spcPct val="100000"/>
              </a:lnSpc>
              <a:spcBef>
                <a:spcPts val="0"/>
              </a:spcBef>
              <a:buNone/>
              <a:defRPr sz="1800">
                <a:solidFill>
                  <a:srgbClr val="000000"/>
                </a:solidFill>
                <a:latin typeface="Calibri"/>
                <a:ea typeface="Calibri"/>
                <a:cs typeface="Calibri"/>
                <a:sym typeface="Calibri"/>
              </a:defRPr>
            </a:lvl5pPr>
            <a:lvl6pPr indent="0" lvl="5" marL="0" algn="l">
              <a:lnSpc>
                <a:spcPct val="100000"/>
              </a:lnSpc>
              <a:spcBef>
                <a:spcPts val="0"/>
              </a:spcBef>
              <a:buNone/>
              <a:defRPr sz="1800">
                <a:solidFill>
                  <a:srgbClr val="000000"/>
                </a:solidFill>
                <a:latin typeface="Calibri"/>
                <a:ea typeface="Calibri"/>
                <a:cs typeface="Calibri"/>
                <a:sym typeface="Calibri"/>
              </a:defRPr>
            </a:lvl6pPr>
            <a:lvl7pPr indent="0" lvl="6" marL="0" algn="l">
              <a:lnSpc>
                <a:spcPct val="100000"/>
              </a:lnSpc>
              <a:spcBef>
                <a:spcPts val="0"/>
              </a:spcBef>
              <a:buNone/>
              <a:defRPr sz="1800">
                <a:solidFill>
                  <a:srgbClr val="000000"/>
                </a:solidFill>
                <a:latin typeface="Calibri"/>
                <a:ea typeface="Calibri"/>
                <a:cs typeface="Calibri"/>
                <a:sym typeface="Calibri"/>
              </a:defRPr>
            </a:lvl7pPr>
            <a:lvl8pPr indent="0" lvl="7" marL="0" algn="l">
              <a:lnSpc>
                <a:spcPct val="100000"/>
              </a:lnSpc>
              <a:spcBef>
                <a:spcPts val="0"/>
              </a:spcBef>
              <a:buNone/>
              <a:defRPr sz="1800">
                <a:solidFill>
                  <a:srgbClr val="000000"/>
                </a:solidFill>
                <a:latin typeface="Calibri"/>
                <a:ea typeface="Calibri"/>
                <a:cs typeface="Calibri"/>
                <a:sym typeface="Calibri"/>
              </a:defRPr>
            </a:lvl8pPr>
            <a:lvl9pPr indent="0" lvl="8" marL="0" algn="l">
              <a:lnSpc>
                <a:spcPct val="100000"/>
              </a:lnSpc>
              <a:spcBef>
                <a:spcPts val="0"/>
              </a:spcBef>
              <a:buNone/>
              <a:defRPr sz="1800">
                <a:solidFill>
                  <a:srgbClr val="000000"/>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99" name="Shape 99"/>
        <p:cNvGrpSpPr/>
        <p:nvPr/>
      </p:nvGrpSpPr>
      <p:grpSpPr>
        <a:xfrm>
          <a:off x="0" y="0"/>
          <a:ext cx="0" cy="0"/>
          <a:chOff x="0" y="0"/>
          <a:chExt cx="0" cy="0"/>
        </a:xfrm>
      </p:grpSpPr>
      <p:sp>
        <p:nvSpPr>
          <p:cNvPr id="100" name="Google Shape;100;p24"/>
          <p:cNvSpPr txBox="1"/>
          <p:nvPr>
            <p:ph type="title"/>
          </p:nvPr>
        </p:nvSpPr>
        <p:spPr>
          <a:xfrm>
            <a:off x="630238" y="457200"/>
            <a:ext cx="2949575" cy="1600200"/>
          </a:xfrm>
          <a:prstGeom prst="rect">
            <a:avLst/>
          </a:prstGeom>
          <a:noFill/>
          <a:ln>
            <a:noFill/>
          </a:ln>
        </p:spPr>
        <p:txBody>
          <a:bodyPr anchorCtr="0" anchor="b" bIns="0" lIns="0" spcFirstLastPara="1" rIns="0" wrap="square" tIns="0">
            <a:noAutofit/>
          </a:bodyPr>
          <a:lstStyle>
            <a:lvl1pPr lvl="0" algn="l">
              <a:lnSpc>
                <a:spcPct val="83000"/>
              </a:lnSpc>
              <a:spcBef>
                <a:spcPts val="0"/>
              </a:spcBef>
              <a:spcAft>
                <a:spcPts val="0"/>
              </a:spcAft>
              <a:buSzPts val="1400"/>
              <a:buNone/>
              <a:defRPr sz="3200"/>
            </a:lvl1pPr>
            <a:lvl2pPr lvl="1" algn="l">
              <a:lnSpc>
                <a:spcPct val="83000"/>
              </a:lnSpc>
              <a:spcBef>
                <a:spcPts val="0"/>
              </a:spcBef>
              <a:spcAft>
                <a:spcPts val="0"/>
              </a:spcAft>
              <a:buSzPts val="1400"/>
              <a:buNone/>
              <a:defRPr/>
            </a:lvl2pPr>
            <a:lvl3pPr lvl="2" algn="l">
              <a:lnSpc>
                <a:spcPct val="83000"/>
              </a:lnSpc>
              <a:spcBef>
                <a:spcPts val="0"/>
              </a:spcBef>
              <a:spcAft>
                <a:spcPts val="0"/>
              </a:spcAft>
              <a:buSzPts val="1400"/>
              <a:buNone/>
              <a:defRPr/>
            </a:lvl3pPr>
            <a:lvl4pPr lvl="3" algn="l">
              <a:lnSpc>
                <a:spcPct val="83000"/>
              </a:lnSpc>
              <a:spcBef>
                <a:spcPts val="0"/>
              </a:spcBef>
              <a:spcAft>
                <a:spcPts val="0"/>
              </a:spcAft>
              <a:buSzPts val="1400"/>
              <a:buNone/>
              <a:defRPr/>
            </a:lvl4pPr>
            <a:lvl5pPr lvl="4" algn="l">
              <a:lnSpc>
                <a:spcPct val="83000"/>
              </a:lnSpc>
              <a:spcBef>
                <a:spcPts val="0"/>
              </a:spcBef>
              <a:spcAft>
                <a:spcPts val="0"/>
              </a:spcAft>
              <a:buSzPts val="1400"/>
              <a:buNone/>
              <a:defRPr/>
            </a:lvl5pPr>
            <a:lvl6pPr lvl="5" algn="l">
              <a:lnSpc>
                <a:spcPct val="83000"/>
              </a:lnSpc>
              <a:spcBef>
                <a:spcPts val="0"/>
              </a:spcBef>
              <a:spcAft>
                <a:spcPts val="0"/>
              </a:spcAft>
              <a:buSzPts val="1400"/>
              <a:buNone/>
              <a:defRPr/>
            </a:lvl6pPr>
            <a:lvl7pPr lvl="6" algn="l">
              <a:lnSpc>
                <a:spcPct val="83000"/>
              </a:lnSpc>
              <a:spcBef>
                <a:spcPts val="0"/>
              </a:spcBef>
              <a:spcAft>
                <a:spcPts val="0"/>
              </a:spcAft>
              <a:buSzPts val="1400"/>
              <a:buNone/>
              <a:defRPr/>
            </a:lvl7pPr>
            <a:lvl8pPr lvl="7" algn="l">
              <a:lnSpc>
                <a:spcPct val="83000"/>
              </a:lnSpc>
              <a:spcBef>
                <a:spcPts val="0"/>
              </a:spcBef>
              <a:spcAft>
                <a:spcPts val="0"/>
              </a:spcAft>
              <a:buSzPts val="1400"/>
              <a:buNone/>
              <a:defRPr/>
            </a:lvl8pPr>
            <a:lvl9pPr lvl="8" algn="l">
              <a:lnSpc>
                <a:spcPct val="83000"/>
              </a:lnSpc>
              <a:spcBef>
                <a:spcPts val="0"/>
              </a:spcBef>
              <a:spcAft>
                <a:spcPts val="0"/>
              </a:spcAft>
              <a:buSzPts val="1400"/>
              <a:buNone/>
              <a:defRPr/>
            </a:lvl9pPr>
          </a:lstStyle>
          <a:p/>
        </p:txBody>
      </p:sp>
      <p:sp>
        <p:nvSpPr>
          <p:cNvPr id="101" name="Google Shape;101;p24"/>
          <p:cNvSpPr/>
          <p:nvPr>
            <p:ph idx="2" type="pic"/>
          </p:nvPr>
        </p:nvSpPr>
        <p:spPr>
          <a:xfrm>
            <a:off x="3887788" y="987425"/>
            <a:ext cx="4629150" cy="4873625"/>
          </a:xfrm>
          <a:prstGeom prst="rect">
            <a:avLst/>
          </a:prstGeom>
          <a:noFill/>
          <a:ln>
            <a:noFill/>
          </a:ln>
        </p:spPr>
        <p:txBody>
          <a:bodyPr anchorCtr="0" anchor="t" bIns="0" lIns="0" spcFirstLastPara="1" rIns="0" wrap="square" tIns="38850">
            <a:noAutofit/>
          </a:bodyPr>
          <a:lstStyle>
            <a:lvl1pPr lvl="0" marR="0" rtl="0" algn="l">
              <a:lnSpc>
                <a:spcPct val="83000"/>
              </a:lnSpc>
              <a:spcBef>
                <a:spcPts val="0"/>
              </a:spcBef>
              <a:spcAft>
                <a:spcPts val="0"/>
              </a:spcAft>
              <a:buClr>
                <a:srgbClr val="000000"/>
              </a:buClr>
              <a:buSzPts val="3200"/>
              <a:buFont typeface="Times New Roman"/>
              <a:buNone/>
              <a:defRPr b="0" i="0" sz="3200" u="none" cap="none" strike="noStrike">
                <a:solidFill>
                  <a:srgbClr val="000000"/>
                </a:solidFill>
                <a:latin typeface="Calibri"/>
                <a:ea typeface="Calibri"/>
                <a:cs typeface="Calibri"/>
                <a:sym typeface="Calibri"/>
              </a:defRPr>
            </a:lvl1pPr>
            <a:lvl2pPr lvl="1" marR="0" rtl="0" algn="l">
              <a:lnSpc>
                <a:spcPct val="83000"/>
              </a:lnSpc>
              <a:spcBef>
                <a:spcPts val="1425"/>
              </a:spcBef>
              <a:spcAft>
                <a:spcPts val="0"/>
              </a:spcAft>
              <a:buClr>
                <a:srgbClr val="000000"/>
              </a:buClr>
              <a:buSzPts val="2800"/>
              <a:buFont typeface="Times New Roman"/>
              <a:buNone/>
              <a:defRPr b="0" i="0" sz="2800" u="none" cap="none" strike="noStrike">
                <a:solidFill>
                  <a:srgbClr val="000000"/>
                </a:solidFill>
                <a:latin typeface="Calibri"/>
                <a:ea typeface="Calibri"/>
                <a:cs typeface="Calibri"/>
                <a:sym typeface="Calibri"/>
              </a:defRPr>
            </a:lvl2pPr>
            <a:lvl3pPr lvl="2" marR="0" rtl="0" algn="l">
              <a:lnSpc>
                <a:spcPct val="83000"/>
              </a:lnSpc>
              <a:spcBef>
                <a:spcPts val="1138"/>
              </a:spcBef>
              <a:spcAft>
                <a:spcPts val="0"/>
              </a:spcAft>
              <a:buClr>
                <a:srgbClr val="000000"/>
              </a:buClr>
              <a:buSzPts val="2400"/>
              <a:buFont typeface="Times New Roman"/>
              <a:buNone/>
              <a:defRPr b="0" i="0" sz="2400" u="none" cap="none" strike="noStrike">
                <a:solidFill>
                  <a:srgbClr val="000000"/>
                </a:solidFill>
                <a:latin typeface="Calibri"/>
                <a:ea typeface="Calibri"/>
                <a:cs typeface="Calibri"/>
                <a:sym typeface="Calibri"/>
              </a:defRPr>
            </a:lvl3pPr>
            <a:lvl4pPr lvl="3" marR="0" rtl="0" algn="l">
              <a:lnSpc>
                <a:spcPct val="83000"/>
              </a:lnSpc>
              <a:spcBef>
                <a:spcPts val="850"/>
              </a:spcBef>
              <a:spcAft>
                <a:spcPts val="0"/>
              </a:spcAft>
              <a:buClr>
                <a:srgbClr val="000000"/>
              </a:buClr>
              <a:buSzPts val="2000"/>
              <a:buFont typeface="Times New Roman"/>
              <a:buNone/>
              <a:defRPr b="0" i="0" sz="2000" u="none" cap="none" strike="noStrike">
                <a:solidFill>
                  <a:srgbClr val="000000"/>
                </a:solidFill>
                <a:latin typeface="Calibri"/>
                <a:ea typeface="Calibri"/>
                <a:cs typeface="Calibri"/>
                <a:sym typeface="Calibri"/>
              </a:defRPr>
            </a:lvl4pPr>
            <a:lvl5pPr lvl="4" marR="0" rtl="0" algn="l">
              <a:lnSpc>
                <a:spcPct val="83000"/>
              </a:lnSpc>
              <a:spcBef>
                <a:spcPts val="575"/>
              </a:spcBef>
              <a:spcAft>
                <a:spcPts val="0"/>
              </a:spcAft>
              <a:buClr>
                <a:srgbClr val="000000"/>
              </a:buClr>
              <a:buSzPts val="2000"/>
              <a:buFont typeface="Times New Roman"/>
              <a:buNone/>
              <a:defRPr b="0" i="0" sz="2000" u="none" cap="none" strike="noStrike">
                <a:solidFill>
                  <a:srgbClr val="000000"/>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102" name="Google Shape;102;p24"/>
          <p:cNvSpPr txBox="1"/>
          <p:nvPr>
            <p:ph idx="1" type="body"/>
          </p:nvPr>
        </p:nvSpPr>
        <p:spPr>
          <a:xfrm>
            <a:off x="630238" y="2057400"/>
            <a:ext cx="2949575" cy="3811588"/>
          </a:xfrm>
          <a:prstGeom prst="rect">
            <a:avLst/>
          </a:prstGeom>
          <a:noFill/>
          <a:ln>
            <a:noFill/>
          </a:ln>
        </p:spPr>
        <p:txBody>
          <a:bodyPr anchorCtr="0" anchor="t" bIns="0" lIns="0" spcFirstLastPara="1" rIns="0" wrap="square" tIns="38850">
            <a:noAutofit/>
          </a:bodyPr>
          <a:lstStyle>
            <a:lvl1pPr indent="-228600" lvl="0" marL="457200" algn="l">
              <a:lnSpc>
                <a:spcPct val="83000"/>
              </a:lnSpc>
              <a:spcBef>
                <a:spcPts val="0"/>
              </a:spcBef>
              <a:spcAft>
                <a:spcPts val="0"/>
              </a:spcAft>
              <a:buSzPts val="1600"/>
              <a:buNone/>
              <a:defRPr sz="1600"/>
            </a:lvl1pPr>
            <a:lvl2pPr indent="-228600" lvl="1" marL="914400" algn="l">
              <a:lnSpc>
                <a:spcPct val="83000"/>
              </a:lnSpc>
              <a:spcBef>
                <a:spcPts val="1425"/>
              </a:spcBef>
              <a:spcAft>
                <a:spcPts val="0"/>
              </a:spcAft>
              <a:buSzPts val="1400"/>
              <a:buNone/>
              <a:defRPr sz="1400"/>
            </a:lvl2pPr>
            <a:lvl3pPr indent="-228600" lvl="2" marL="1371600" algn="l">
              <a:lnSpc>
                <a:spcPct val="83000"/>
              </a:lnSpc>
              <a:spcBef>
                <a:spcPts val="1138"/>
              </a:spcBef>
              <a:spcAft>
                <a:spcPts val="0"/>
              </a:spcAft>
              <a:buSzPts val="1200"/>
              <a:buNone/>
              <a:defRPr sz="1200"/>
            </a:lvl3pPr>
            <a:lvl4pPr indent="-228600" lvl="3" marL="1828800" algn="l">
              <a:lnSpc>
                <a:spcPct val="83000"/>
              </a:lnSpc>
              <a:spcBef>
                <a:spcPts val="850"/>
              </a:spcBef>
              <a:spcAft>
                <a:spcPts val="0"/>
              </a:spcAft>
              <a:buSzPts val="1000"/>
              <a:buNone/>
              <a:defRPr sz="1000"/>
            </a:lvl4pPr>
            <a:lvl5pPr indent="-228600" lvl="4" marL="2286000" algn="l">
              <a:lnSpc>
                <a:spcPct val="83000"/>
              </a:lnSpc>
              <a:spcBef>
                <a:spcPts val="575"/>
              </a:spcBef>
              <a:spcAft>
                <a:spcPts val="0"/>
              </a:spcAft>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103" name="Google Shape;103;p24"/>
          <p:cNvSpPr txBox="1"/>
          <p:nvPr>
            <p:ph idx="10" type="dt"/>
          </p:nvPr>
        </p:nvSpPr>
        <p:spPr>
          <a:xfrm>
            <a:off x="457200" y="6378575"/>
            <a:ext cx="2101850" cy="341313"/>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4" name="Google Shape;104;p24"/>
          <p:cNvSpPr txBox="1"/>
          <p:nvPr>
            <p:ph idx="12" type="sldNum"/>
          </p:nvPr>
        </p:nvSpPr>
        <p:spPr>
          <a:xfrm>
            <a:off x="6583363" y="6378575"/>
            <a:ext cx="2101850" cy="341313"/>
          </a:xfrm>
          <a:prstGeom prst="rect">
            <a:avLst/>
          </a:prstGeom>
          <a:noFill/>
          <a:ln>
            <a:noFill/>
          </a:ln>
        </p:spPr>
        <p:txBody>
          <a:bodyPr anchorCtr="0" anchor="t" bIns="0" lIns="0" spcFirstLastPara="1" rIns="0" wrap="square" tIns="0">
            <a:noAutofit/>
          </a:bodyPr>
          <a:lstStyle>
            <a:lvl1pPr indent="0" lvl="0" marL="0" algn="l">
              <a:lnSpc>
                <a:spcPct val="100000"/>
              </a:lnSpc>
              <a:spcBef>
                <a:spcPts val="0"/>
              </a:spcBef>
              <a:buNone/>
              <a:defRPr sz="1800">
                <a:solidFill>
                  <a:srgbClr val="000000"/>
                </a:solidFill>
                <a:latin typeface="Calibri"/>
                <a:ea typeface="Calibri"/>
                <a:cs typeface="Calibri"/>
                <a:sym typeface="Calibri"/>
              </a:defRPr>
            </a:lvl1pPr>
            <a:lvl2pPr indent="0" lvl="1" marL="0" algn="l">
              <a:lnSpc>
                <a:spcPct val="100000"/>
              </a:lnSpc>
              <a:spcBef>
                <a:spcPts val="0"/>
              </a:spcBef>
              <a:buNone/>
              <a:defRPr sz="1800">
                <a:solidFill>
                  <a:srgbClr val="000000"/>
                </a:solidFill>
                <a:latin typeface="Calibri"/>
                <a:ea typeface="Calibri"/>
                <a:cs typeface="Calibri"/>
                <a:sym typeface="Calibri"/>
              </a:defRPr>
            </a:lvl2pPr>
            <a:lvl3pPr indent="0" lvl="2" marL="0" algn="l">
              <a:lnSpc>
                <a:spcPct val="100000"/>
              </a:lnSpc>
              <a:spcBef>
                <a:spcPts val="0"/>
              </a:spcBef>
              <a:buNone/>
              <a:defRPr sz="1800">
                <a:solidFill>
                  <a:srgbClr val="000000"/>
                </a:solidFill>
                <a:latin typeface="Calibri"/>
                <a:ea typeface="Calibri"/>
                <a:cs typeface="Calibri"/>
                <a:sym typeface="Calibri"/>
              </a:defRPr>
            </a:lvl3pPr>
            <a:lvl4pPr indent="0" lvl="3" marL="0" algn="l">
              <a:lnSpc>
                <a:spcPct val="100000"/>
              </a:lnSpc>
              <a:spcBef>
                <a:spcPts val="0"/>
              </a:spcBef>
              <a:buNone/>
              <a:defRPr sz="1800">
                <a:solidFill>
                  <a:srgbClr val="000000"/>
                </a:solidFill>
                <a:latin typeface="Calibri"/>
                <a:ea typeface="Calibri"/>
                <a:cs typeface="Calibri"/>
                <a:sym typeface="Calibri"/>
              </a:defRPr>
            </a:lvl4pPr>
            <a:lvl5pPr indent="0" lvl="4" marL="0" algn="l">
              <a:lnSpc>
                <a:spcPct val="100000"/>
              </a:lnSpc>
              <a:spcBef>
                <a:spcPts val="0"/>
              </a:spcBef>
              <a:buNone/>
              <a:defRPr sz="1800">
                <a:solidFill>
                  <a:srgbClr val="000000"/>
                </a:solidFill>
                <a:latin typeface="Calibri"/>
                <a:ea typeface="Calibri"/>
                <a:cs typeface="Calibri"/>
                <a:sym typeface="Calibri"/>
              </a:defRPr>
            </a:lvl5pPr>
            <a:lvl6pPr indent="0" lvl="5" marL="0" algn="l">
              <a:lnSpc>
                <a:spcPct val="100000"/>
              </a:lnSpc>
              <a:spcBef>
                <a:spcPts val="0"/>
              </a:spcBef>
              <a:buNone/>
              <a:defRPr sz="1800">
                <a:solidFill>
                  <a:srgbClr val="000000"/>
                </a:solidFill>
                <a:latin typeface="Calibri"/>
                <a:ea typeface="Calibri"/>
                <a:cs typeface="Calibri"/>
                <a:sym typeface="Calibri"/>
              </a:defRPr>
            </a:lvl6pPr>
            <a:lvl7pPr indent="0" lvl="6" marL="0" algn="l">
              <a:lnSpc>
                <a:spcPct val="100000"/>
              </a:lnSpc>
              <a:spcBef>
                <a:spcPts val="0"/>
              </a:spcBef>
              <a:buNone/>
              <a:defRPr sz="1800">
                <a:solidFill>
                  <a:srgbClr val="000000"/>
                </a:solidFill>
                <a:latin typeface="Calibri"/>
                <a:ea typeface="Calibri"/>
                <a:cs typeface="Calibri"/>
                <a:sym typeface="Calibri"/>
              </a:defRPr>
            </a:lvl7pPr>
            <a:lvl8pPr indent="0" lvl="7" marL="0" algn="l">
              <a:lnSpc>
                <a:spcPct val="100000"/>
              </a:lnSpc>
              <a:spcBef>
                <a:spcPts val="0"/>
              </a:spcBef>
              <a:buNone/>
              <a:defRPr sz="1800">
                <a:solidFill>
                  <a:srgbClr val="000000"/>
                </a:solidFill>
                <a:latin typeface="Calibri"/>
                <a:ea typeface="Calibri"/>
                <a:cs typeface="Calibri"/>
                <a:sym typeface="Calibri"/>
              </a:defRPr>
            </a:lvl8pPr>
            <a:lvl9pPr indent="0" lvl="8" marL="0" algn="l">
              <a:lnSpc>
                <a:spcPct val="100000"/>
              </a:lnSpc>
              <a:spcBef>
                <a:spcPts val="0"/>
              </a:spcBef>
              <a:buNone/>
              <a:defRPr sz="1800">
                <a:solidFill>
                  <a:srgbClr val="000000"/>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05" name="Shape 105"/>
        <p:cNvGrpSpPr/>
        <p:nvPr/>
      </p:nvGrpSpPr>
      <p:grpSpPr>
        <a:xfrm>
          <a:off x="0" y="0"/>
          <a:ext cx="0" cy="0"/>
          <a:chOff x="0" y="0"/>
          <a:chExt cx="0" cy="0"/>
        </a:xfrm>
      </p:grpSpPr>
      <p:sp>
        <p:nvSpPr>
          <p:cNvPr id="106" name="Google Shape;106;p25"/>
          <p:cNvSpPr txBox="1"/>
          <p:nvPr>
            <p:ph type="title"/>
          </p:nvPr>
        </p:nvSpPr>
        <p:spPr>
          <a:xfrm>
            <a:off x="2994025" y="3014663"/>
            <a:ext cx="3152775" cy="777875"/>
          </a:xfrm>
          <a:prstGeom prst="rect">
            <a:avLst/>
          </a:prstGeom>
          <a:noFill/>
          <a:ln>
            <a:noFill/>
          </a:ln>
        </p:spPr>
        <p:txBody>
          <a:bodyPr anchorCtr="0" anchor="t" bIns="0" lIns="0" spcFirstLastPara="1" rIns="0" wrap="square" tIns="0">
            <a:noAutofit/>
          </a:bodyPr>
          <a:lstStyle>
            <a:lvl1pPr lvl="0" algn="l">
              <a:lnSpc>
                <a:spcPct val="83000"/>
              </a:lnSpc>
              <a:spcBef>
                <a:spcPts val="0"/>
              </a:spcBef>
              <a:spcAft>
                <a:spcPts val="0"/>
              </a:spcAft>
              <a:buSzPts val="1400"/>
              <a:buNone/>
              <a:defRPr/>
            </a:lvl1pPr>
            <a:lvl2pPr lvl="1" algn="l">
              <a:lnSpc>
                <a:spcPct val="83000"/>
              </a:lnSpc>
              <a:spcBef>
                <a:spcPts val="0"/>
              </a:spcBef>
              <a:spcAft>
                <a:spcPts val="0"/>
              </a:spcAft>
              <a:buSzPts val="1400"/>
              <a:buNone/>
              <a:defRPr/>
            </a:lvl2pPr>
            <a:lvl3pPr lvl="2" algn="l">
              <a:lnSpc>
                <a:spcPct val="83000"/>
              </a:lnSpc>
              <a:spcBef>
                <a:spcPts val="0"/>
              </a:spcBef>
              <a:spcAft>
                <a:spcPts val="0"/>
              </a:spcAft>
              <a:buSzPts val="1400"/>
              <a:buNone/>
              <a:defRPr/>
            </a:lvl3pPr>
            <a:lvl4pPr lvl="3" algn="l">
              <a:lnSpc>
                <a:spcPct val="83000"/>
              </a:lnSpc>
              <a:spcBef>
                <a:spcPts val="0"/>
              </a:spcBef>
              <a:spcAft>
                <a:spcPts val="0"/>
              </a:spcAft>
              <a:buSzPts val="1400"/>
              <a:buNone/>
              <a:defRPr/>
            </a:lvl4pPr>
            <a:lvl5pPr lvl="4" algn="l">
              <a:lnSpc>
                <a:spcPct val="83000"/>
              </a:lnSpc>
              <a:spcBef>
                <a:spcPts val="0"/>
              </a:spcBef>
              <a:spcAft>
                <a:spcPts val="0"/>
              </a:spcAft>
              <a:buSzPts val="1400"/>
              <a:buNone/>
              <a:defRPr/>
            </a:lvl5pPr>
            <a:lvl6pPr lvl="5" algn="l">
              <a:lnSpc>
                <a:spcPct val="83000"/>
              </a:lnSpc>
              <a:spcBef>
                <a:spcPts val="0"/>
              </a:spcBef>
              <a:spcAft>
                <a:spcPts val="0"/>
              </a:spcAft>
              <a:buSzPts val="1400"/>
              <a:buNone/>
              <a:defRPr/>
            </a:lvl6pPr>
            <a:lvl7pPr lvl="6" algn="l">
              <a:lnSpc>
                <a:spcPct val="83000"/>
              </a:lnSpc>
              <a:spcBef>
                <a:spcPts val="0"/>
              </a:spcBef>
              <a:spcAft>
                <a:spcPts val="0"/>
              </a:spcAft>
              <a:buSzPts val="1400"/>
              <a:buNone/>
              <a:defRPr/>
            </a:lvl7pPr>
            <a:lvl8pPr lvl="7" algn="l">
              <a:lnSpc>
                <a:spcPct val="83000"/>
              </a:lnSpc>
              <a:spcBef>
                <a:spcPts val="0"/>
              </a:spcBef>
              <a:spcAft>
                <a:spcPts val="0"/>
              </a:spcAft>
              <a:buSzPts val="1400"/>
              <a:buNone/>
              <a:defRPr/>
            </a:lvl8pPr>
            <a:lvl9pPr lvl="8" algn="l">
              <a:lnSpc>
                <a:spcPct val="83000"/>
              </a:lnSpc>
              <a:spcBef>
                <a:spcPts val="0"/>
              </a:spcBef>
              <a:spcAft>
                <a:spcPts val="0"/>
              </a:spcAft>
              <a:buSzPts val="1400"/>
              <a:buNone/>
              <a:defRPr/>
            </a:lvl9pPr>
          </a:lstStyle>
          <a:p/>
        </p:txBody>
      </p:sp>
      <p:sp>
        <p:nvSpPr>
          <p:cNvPr id="107" name="Google Shape;107;p25"/>
          <p:cNvSpPr txBox="1"/>
          <p:nvPr>
            <p:ph idx="1" type="body"/>
          </p:nvPr>
        </p:nvSpPr>
        <p:spPr>
          <a:xfrm rot="5400000">
            <a:off x="2582863" y="-520700"/>
            <a:ext cx="3976687" cy="8228013"/>
          </a:xfrm>
          <a:prstGeom prst="rect">
            <a:avLst/>
          </a:prstGeom>
          <a:noFill/>
          <a:ln>
            <a:noFill/>
          </a:ln>
        </p:spPr>
        <p:txBody>
          <a:bodyPr anchorCtr="0" anchor="t" bIns="0" lIns="0" spcFirstLastPara="1" rIns="0" wrap="square" tIns="38850">
            <a:noAutofit/>
          </a:bodyPr>
          <a:lstStyle>
            <a:lvl1pPr indent="-228600" lvl="0" marL="457200" algn="l">
              <a:lnSpc>
                <a:spcPct val="83000"/>
              </a:lnSpc>
              <a:spcBef>
                <a:spcPts val="0"/>
              </a:spcBef>
              <a:spcAft>
                <a:spcPts val="0"/>
              </a:spcAft>
              <a:buSzPts val="1400"/>
              <a:buNone/>
              <a:defRPr/>
            </a:lvl1pPr>
            <a:lvl2pPr indent="-228600" lvl="1" marL="914400" algn="l">
              <a:lnSpc>
                <a:spcPct val="83000"/>
              </a:lnSpc>
              <a:spcBef>
                <a:spcPts val="1425"/>
              </a:spcBef>
              <a:spcAft>
                <a:spcPts val="0"/>
              </a:spcAft>
              <a:buSzPts val="1400"/>
              <a:buNone/>
              <a:defRPr/>
            </a:lvl2pPr>
            <a:lvl3pPr indent="-228600" lvl="2" marL="1371600" algn="l">
              <a:lnSpc>
                <a:spcPct val="83000"/>
              </a:lnSpc>
              <a:spcBef>
                <a:spcPts val="1138"/>
              </a:spcBef>
              <a:spcAft>
                <a:spcPts val="0"/>
              </a:spcAft>
              <a:buSzPts val="1400"/>
              <a:buNone/>
              <a:defRPr/>
            </a:lvl3pPr>
            <a:lvl4pPr indent="-228600" lvl="3" marL="1828800" algn="l">
              <a:lnSpc>
                <a:spcPct val="83000"/>
              </a:lnSpc>
              <a:spcBef>
                <a:spcPts val="850"/>
              </a:spcBef>
              <a:spcAft>
                <a:spcPts val="0"/>
              </a:spcAft>
              <a:buSzPts val="1400"/>
              <a:buNone/>
              <a:defRPr/>
            </a:lvl4pPr>
            <a:lvl5pPr indent="-228600" lvl="4" marL="2286000" algn="l">
              <a:lnSpc>
                <a:spcPct val="83000"/>
              </a:lnSpc>
              <a:spcBef>
                <a:spcPts val="575"/>
              </a:spcBef>
              <a:spcAft>
                <a:spcPts val="0"/>
              </a:spcAft>
              <a:buSzPts val="14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8" name="Google Shape;108;p25"/>
          <p:cNvSpPr txBox="1"/>
          <p:nvPr>
            <p:ph idx="10" type="dt"/>
          </p:nvPr>
        </p:nvSpPr>
        <p:spPr>
          <a:xfrm>
            <a:off x="457200" y="6378575"/>
            <a:ext cx="2101850" cy="341313"/>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9" name="Google Shape;109;p25"/>
          <p:cNvSpPr txBox="1"/>
          <p:nvPr>
            <p:ph idx="12" type="sldNum"/>
          </p:nvPr>
        </p:nvSpPr>
        <p:spPr>
          <a:xfrm>
            <a:off x="6583363" y="6378575"/>
            <a:ext cx="2101850" cy="341313"/>
          </a:xfrm>
          <a:prstGeom prst="rect">
            <a:avLst/>
          </a:prstGeom>
          <a:noFill/>
          <a:ln>
            <a:noFill/>
          </a:ln>
        </p:spPr>
        <p:txBody>
          <a:bodyPr anchorCtr="0" anchor="t" bIns="0" lIns="0" spcFirstLastPara="1" rIns="0" wrap="square" tIns="0">
            <a:noAutofit/>
          </a:bodyPr>
          <a:lstStyle>
            <a:lvl1pPr indent="0" lvl="0" marL="0" algn="l">
              <a:lnSpc>
                <a:spcPct val="100000"/>
              </a:lnSpc>
              <a:spcBef>
                <a:spcPts val="0"/>
              </a:spcBef>
              <a:buNone/>
              <a:defRPr sz="1800">
                <a:solidFill>
                  <a:srgbClr val="000000"/>
                </a:solidFill>
                <a:latin typeface="Calibri"/>
                <a:ea typeface="Calibri"/>
                <a:cs typeface="Calibri"/>
                <a:sym typeface="Calibri"/>
              </a:defRPr>
            </a:lvl1pPr>
            <a:lvl2pPr indent="0" lvl="1" marL="0" algn="l">
              <a:lnSpc>
                <a:spcPct val="100000"/>
              </a:lnSpc>
              <a:spcBef>
                <a:spcPts val="0"/>
              </a:spcBef>
              <a:buNone/>
              <a:defRPr sz="1800">
                <a:solidFill>
                  <a:srgbClr val="000000"/>
                </a:solidFill>
                <a:latin typeface="Calibri"/>
                <a:ea typeface="Calibri"/>
                <a:cs typeface="Calibri"/>
                <a:sym typeface="Calibri"/>
              </a:defRPr>
            </a:lvl2pPr>
            <a:lvl3pPr indent="0" lvl="2" marL="0" algn="l">
              <a:lnSpc>
                <a:spcPct val="100000"/>
              </a:lnSpc>
              <a:spcBef>
                <a:spcPts val="0"/>
              </a:spcBef>
              <a:buNone/>
              <a:defRPr sz="1800">
                <a:solidFill>
                  <a:srgbClr val="000000"/>
                </a:solidFill>
                <a:latin typeface="Calibri"/>
                <a:ea typeface="Calibri"/>
                <a:cs typeface="Calibri"/>
                <a:sym typeface="Calibri"/>
              </a:defRPr>
            </a:lvl3pPr>
            <a:lvl4pPr indent="0" lvl="3" marL="0" algn="l">
              <a:lnSpc>
                <a:spcPct val="100000"/>
              </a:lnSpc>
              <a:spcBef>
                <a:spcPts val="0"/>
              </a:spcBef>
              <a:buNone/>
              <a:defRPr sz="1800">
                <a:solidFill>
                  <a:srgbClr val="000000"/>
                </a:solidFill>
                <a:latin typeface="Calibri"/>
                <a:ea typeface="Calibri"/>
                <a:cs typeface="Calibri"/>
                <a:sym typeface="Calibri"/>
              </a:defRPr>
            </a:lvl4pPr>
            <a:lvl5pPr indent="0" lvl="4" marL="0" algn="l">
              <a:lnSpc>
                <a:spcPct val="100000"/>
              </a:lnSpc>
              <a:spcBef>
                <a:spcPts val="0"/>
              </a:spcBef>
              <a:buNone/>
              <a:defRPr sz="1800">
                <a:solidFill>
                  <a:srgbClr val="000000"/>
                </a:solidFill>
                <a:latin typeface="Calibri"/>
                <a:ea typeface="Calibri"/>
                <a:cs typeface="Calibri"/>
                <a:sym typeface="Calibri"/>
              </a:defRPr>
            </a:lvl5pPr>
            <a:lvl6pPr indent="0" lvl="5" marL="0" algn="l">
              <a:lnSpc>
                <a:spcPct val="100000"/>
              </a:lnSpc>
              <a:spcBef>
                <a:spcPts val="0"/>
              </a:spcBef>
              <a:buNone/>
              <a:defRPr sz="1800">
                <a:solidFill>
                  <a:srgbClr val="000000"/>
                </a:solidFill>
                <a:latin typeface="Calibri"/>
                <a:ea typeface="Calibri"/>
                <a:cs typeface="Calibri"/>
                <a:sym typeface="Calibri"/>
              </a:defRPr>
            </a:lvl6pPr>
            <a:lvl7pPr indent="0" lvl="6" marL="0" algn="l">
              <a:lnSpc>
                <a:spcPct val="100000"/>
              </a:lnSpc>
              <a:spcBef>
                <a:spcPts val="0"/>
              </a:spcBef>
              <a:buNone/>
              <a:defRPr sz="1800">
                <a:solidFill>
                  <a:srgbClr val="000000"/>
                </a:solidFill>
                <a:latin typeface="Calibri"/>
                <a:ea typeface="Calibri"/>
                <a:cs typeface="Calibri"/>
                <a:sym typeface="Calibri"/>
              </a:defRPr>
            </a:lvl7pPr>
            <a:lvl8pPr indent="0" lvl="7" marL="0" algn="l">
              <a:lnSpc>
                <a:spcPct val="100000"/>
              </a:lnSpc>
              <a:spcBef>
                <a:spcPts val="0"/>
              </a:spcBef>
              <a:buNone/>
              <a:defRPr sz="1800">
                <a:solidFill>
                  <a:srgbClr val="000000"/>
                </a:solidFill>
                <a:latin typeface="Calibri"/>
                <a:ea typeface="Calibri"/>
                <a:cs typeface="Calibri"/>
                <a:sym typeface="Calibri"/>
              </a:defRPr>
            </a:lvl8pPr>
            <a:lvl9pPr indent="0" lvl="8" marL="0" algn="l">
              <a:lnSpc>
                <a:spcPct val="100000"/>
              </a:lnSpc>
              <a:spcBef>
                <a:spcPts val="0"/>
              </a:spcBef>
              <a:buNone/>
              <a:defRPr sz="1800">
                <a:solidFill>
                  <a:srgbClr val="000000"/>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10" name="Shape 110"/>
        <p:cNvGrpSpPr/>
        <p:nvPr/>
      </p:nvGrpSpPr>
      <p:grpSpPr>
        <a:xfrm>
          <a:off x="0" y="0"/>
          <a:ext cx="0" cy="0"/>
          <a:chOff x="0" y="0"/>
          <a:chExt cx="0" cy="0"/>
        </a:xfrm>
      </p:grpSpPr>
      <p:sp>
        <p:nvSpPr>
          <p:cNvPr id="111" name="Google Shape;111;p26"/>
          <p:cNvSpPr txBox="1"/>
          <p:nvPr>
            <p:ph type="title"/>
          </p:nvPr>
        </p:nvSpPr>
        <p:spPr>
          <a:xfrm rot="5400000">
            <a:off x="5668963" y="2565400"/>
            <a:ext cx="3976687" cy="2055813"/>
          </a:xfrm>
          <a:prstGeom prst="rect">
            <a:avLst/>
          </a:prstGeom>
          <a:noFill/>
          <a:ln>
            <a:noFill/>
          </a:ln>
        </p:spPr>
        <p:txBody>
          <a:bodyPr anchorCtr="0" anchor="t" bIns="0" lIns="0" spcFirstLastPara="1" rIns="0" wrap="square" tIns="0">
            <a:noAutofit/>
          </a:bodyPr>
          <a:lstStyle>
            <a:lvl1pPr lvl="0" algn="l">
              <a:lnSpc>
                <a:spcPct val="83000"/>
              </a:lnSpc>
              <a:spcBef>
                <a:spcPts val="0"/>
              </a:spcBef>
              <a:spcAft>
                <a:spcPts val="0"/>
              </a:spcAft>
              <a:buSzPts val="1400"/>
              <a:buNone/>
              <a:defRPr/>
            </a:lvl1pPr>
            <a:lvl2pPr lvl="1" algn="l">
              <a:lnSpc>
                <a:spcPct val="83000"/>
              </a:lnSpc>
              <a:spcBef>
                <a:spcPts val="0"/>
              </a:spcBef>
              <a:spcAft>
                <a:spcPts val="0"/>
              </a:spcAft>
              <a:buSzPts val="1400"/>
              <a:buNone/>
              <a:defRPr/>
            </a:lvl2pPr>
            <a:lvl3pPr lvl="2" algn="l">
              <a:lnSpc>
                <a:spcPct val="83000"/>
              </a:lnSpc>
              <a:spcBef>
                <a:spcPts val="0"/>
              </a:spcBef>
              <a:spcAft>
                <a:spcPts val="0"/>
              </a:spcAft>
              <a:buSzPts val="1400"/>
              <a:buNone/>
              <a:defRPr/>
            </a:lvl3pPr>
            <a:lvl4pPr lvl="3" algn="l">
              <a:lnSpc>
                <a:spcPct val="83000"/>
              </a:lnSpc>
              <a:spcBef>
                <a:spcPts val="0"/>
              </a:spcBef>
              <a:spcAft>
                <a:spcPts val="0"/>
              </a:spcAft>
              <a:buSzPts val="1400"/>
              <a:buNone/>
              <a:defRPr/>
            </a:lvl4pPr>
            <a:lvl5pPr lvl="4" algn="l">
              <a:lnSpc>
                <a:spcPct val="83000"/>
              </a:lnSpc>
              <a:spcBef>
                <a:spcPts val="0"/>
              </a:spcBef>
              <a:spcAft>
                <a:spcPts val="0"/>
              </a:spcAft>
              <a:buSzPts val="1400"/>
              <a:buNone/>
              <a:defRPr/>
            </a:lvl5pPr>
            <a:lvl6pPr lvl="5" algn="l">
              <a:lnSpc>
                <a:spcPct val="83000"/>
              </a:lnSpc>
              <a:spcBef>
                <a:spcPts val="0"/>
              </a:spcBef>
              <a:spcAft>
                <a:spcPts val="0"/>
              </a:spcAft>
              <a:buSzPts val="1400"/>
              <a:buNone/>
              <a:defRPr/>
            </a:lvl6pPr>
            <a:lvl7pPr lvl="6" algn="l">
              <a:lnSpc>
                <a:spcPct val="83000"/>
              </a:lnSpc>
              <a:spcBef>
                <a:spcPts val="0"/>
              </a:spcBef>
              <a:spcAft>
                <a:spcPts val="0"/>
              </a:spcAft>
              <a:buSzPts val="1400"/>
              <a:buNone/>
              <a:defRPr/>
            </a:lvl7pPr>
            <a:lvl8pPr lvl="7" algn="l">
              <a:lnSpc>
                <a:spcPct val="83000"/>
              </a:lnSpc>
              <a:spcBef>
                <a:spcPts val="0"/>
              </a:spcBef>
              <a:spcAft>
                <a:spcPts val="0"/>
              </a:spcAft>
              <a:buSzPts val="1400"/>
              <a:buNone/>
              <a:defRPr/>
            </a:lvl8pPr>
            <a:lvl9pPr lvl="8" algn="l">
              <a:lnSpc>
                <a:spcPct val="83000"/>
              </a:lnSpc>
              <a:spcBef>
                <a:spcPts val="0"/>
              </a:spcBef>
              <a:spcAft>
                <a:spcPts val="0"/>
              </a:spcAft>
              <a:buSzPts val="1400"/>
              <a:buNone/>
              <a:defRPr/>
            </a:lvl9pPr>
          </a:lstStyle>
          <a:p/>
        </p:txBody>
      </p:sp>
      <p:sp>
        <p:nvSpPr>
          <p:cNvPr id="112" name="Google Shape;112;p26"/>
          <p:cNvSpPr txBox="1"/>
          <p:nvPr>
            <p:ph idx="1" type="body"/>
          </p:nvPr>
        </p:nvSpPr>
        <p:spPr>
          <a:xfrm rot="5400000">
            <a:off x="1478757" y="583407"/>
            <a:ext cx="3976687" cy="6019800"/>
          </a:xfrm>
          <a:prstGeom prst="rect">
            <a:avLst/>
          </a:prstGeom>
          <a:noFill/>
          <a:ln>
            <a:noFill/>
          </a:ln>
        </p:spPr>
        <p:txBody>
          <a:bodyPr anchorCtr="0" anchor="t" bIns="0" lIns="0" spcFirstLastPara="1" rIns="0" wrap="square" tIns="38850">
            <a:noAutofit/>
          </a:bodyPr>
          <a:lstStyle>
            <a:lvl1pPr indent="-228600" lvl="0" marL="457200" algn="l">
              <a:lnSpc>
                <a:spcPct val="83000"/>
              </a:lnSpc>
              <a:spcBef>
                <a:spcPts val="0"/>
              </a:spcBef>
              <a:spcAft>
                <a:spcPts val="0"/>
              </a:spcAft>
              <a:buSzPts val="1400"/>
              <a:buNone/>
              <a:defRPr/>
            </a:lvl1pPr>
            <a:lvl2pPr indent="-228600" lvl="1" marL="914400" algn="l">
              <a:lnSpc>
                <a:spcPct val="83000"/>
              </a:lnSpc>
              <a:spcBef>
                <a:spcPts val="1425"/>
              </a:spcBef>
              <a:spcAft>
                <a:spcPts val="0"/>
              </a:spcAft>
              <a:buSzPts val="1400"/>
              <a:buNone/>
              <a:defRPr/>
            </a:lvl2pPr>
            <a:lvl3pPr indent="-228600" lvl="2" marL="1371600" algn="l">
              <a:lnSpc>
                <a:spcPct val="83000"/>
              </a:lnSpc>
              <a:spcBef>
                <a:spcPts val="1138"/>
              </a:spcBef>
              <a:spcAft>
                <a:spcPts val="0"/>
              </a:spcAft>
              <a:buSzPts val="1400"/>
              <a:buNone/>
              <a:defRPr/>
            </a:lvl3pPr>
            <a:lvl4pPr indent="-228600" lvl="3" marL="1828800" algn="l">
              <a:lnSpc>
                <a:spcPct val="83000"/>
              </a:lnSpc>
              <a:spcBef>
                <a:spcPts val="850"/>
              </a:spcBef>
              <a:spcAft>
                <a:spcPts val="0"/>
              </a:spcAft>
              <a:buSzPts val="1400"/>
              <a:buNone/>
              <a:defRPr/>
            </a:lvl4pPr>
            <a:lvl5pPr indent="-228600" lvl="4" marL="2286000" algn="l">
              <a:lnSpc>
                <a:spcPct val="83000"/>
              </a:lnSpc>
              <a:spcBef>
                <a:spcPts val="575"/>
              </a:spcBef>
              <a:spcAft>
                <a:spcPts val="0"/>
              </a:spcAft>
              <a:buSzPts val="14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3" name="Google Shape;113;p26"/>
          <p:cNvSpPr txBox="1"/>
          <p:nvPr>
            <p:ph idx="10" type="dt"/>
          </p:nvPr>
        </p:nvSpPr>
        <p:spPr>
          <a:xfrm>
            <a:off x="457200" y="6378575"/>
            <a:ext cx="2101850" cy="341313"/>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4" name="Google Shape;114;p26"/>
          <p:cNvSpPr txBox="1"/>
          <p:nvPr>
            <p:ph idx="12" type="sldNum"/>
          </p:nvPr>
        </p:nvSpPr>
        <p:spPr>
          <a:xfrm>
            <a:off x="6583363" y="6378575"/>
            <a:ext cx="2101850" cy="341313"/>
          </a:xfrm>
          <a:prstGeom prst="rect">
            <a:avLst/>
          </a:prstGeom>
          <a:noFill/>
          <a:ln>
            <a:noFill/>
          </a:ln>
        </p:spPr>
        <p:txBody>
          <a:bodyPr anchorCtr="0" anchor="t" bIns="0" lIns="0" spcFirstLastPara="1" rIns="0" wrap="square" tIns="0">
            <a:noAutofit/>
          </a:bodyPr>
          <a:lstStyle>
            <a:lvl1pPr indent="0" lvl="0" marL="0" algn="l">
              <a:lnSpc>
                <a:spcPct val="100000"/>
              </a:lnSpc>
              <a:spcBef>
                <a:spcPts val="0"/>
              </a:spcBef>
              <a:buNone/>
              <a:defRPr sz="1800">
                <a:solidFill>
                  <a:srgbClr val="000000"/>
                </a:solidFill>
                <a:latin typeface="Calibri"/>
                <a:ea typeface="Calibri"/>
                <a:cs typeface="Calibri"/>
                <a:sym typeface="Calibri"/>
              </a:defRPr>
            </a:lvl1pPr>
            <a:lvl2pPr indent="0" lvl="1" marL="0" algn="l">
              <a:lnSpc>
                <a:spcPct val="100000"/>
              </a:lnSpc>
              <a:spcBef>
                <a:spcPts val="0"/>
              </a:spcBef>
              <a:buNone/>
              <a:defRPr sz="1800">
                <a:solidFill>
                  <a:srgbClr val="000000"/>
                </a:solidFill>
                <a:latin typeface="Calibri"/>
                <a:ea typeface="Calibri"/>
                <a:cs typeface="Calibri"/>
                <a:sym typeface="Calibri"/>
              </a:defRPr>
            </a:lvl2pPr>
            <a:lvl3pPr indent="0" lvl="2" marL="0" algn="l">
              <a:lnSpc>
                <a:spcPct val="100000"/>
              </a:lnSpc>
              <a:spcBef>
                <a:spcPts val="0"/>
              </a:spcBef>
              <a:buNone/>
              <a:defRPr sz="1800">
                <a:solidFill>
                  <a:srgbClr val="000000"/>
                </a:solidFill>
                <a:latin typeface="Calibri"/>
                <a:ea typeface="Calibri"/>
                <a:cs typeface="Calibri"/>
                <a:sym typeface="Calibri"/>
              </a:defRPr>
            </a:lvl3pPr>
            <a:lvl4pPr indent="0" lvl="3" marL="0" algn="l">
              <a:lnSpc>
                <a:spcPct val="100000"/>
              </a:lnSpc>
              <a:spcBef>
                <a:spcPts val="0"/>
              </a:spcBef>
              <a:buNone/>
              <a:defRPr sz="1800">
                <a:solidFill>
                  <a:srgbClr val="000000"/>
                </a:solidFill>
                <a:latin typeface="Calibri"/>
                <a:ea typeface="Calibri"/>
                <a:cs typeface="Calibri"/>
                <a:sym typeface="Calibri"/>
              </a:defRPr>
            </a:lvl4pPr>
            <a:lvl5pPr indent="0" lvl="4" marL="0" algn="l">
              <a:lnSpc>
                <a:spcPct val="100000"/>
              </a:lnSpc>
              <a:spcBef>
                <a:spcPts val="0"/>
              </a:spcBef>
              <a:buNone/>
              <a:defRPr sz="1800">
                <a:solidFill>
                  <a:srgbClr val="000000"/>
                </a:solidFill>
                <a:latin typeface="Calibri"/>
                <a:ea typeface="Calibri"/>
                <a:cs typeface="Calibri"/>
                <a:sym typeface="Calibri"/>
              </a:defRPr>
            </a:lvl5pPr>
            <a:lvl6pPr indent="0" lvl="5" marL="0" algn="l">
              <a:lnSpc>
                <a:spcPct val="100000"/>
              </a:lnSpc>
              <a:spcBef>
                <a:spcPts val="0"/>
              </a:spcBef>
              <a:buNone/>
              <a:defRPr sz="1800">
                <a:solidFill>
                  <a:srgbClr val="000000"/>
                </a:solidFill>
                <a:latin typeface="Calibri"/>
                <a:ea typeface="Calibri"/>
                <a:cs typeface="Calibri"/>
                <a:sym typeface="Calibri"/>
              </a:defRPr>
            </a:lvl6pPr>
            <a:lvl7pPr indent="0" lvl="6" marL="0" algn="l">
              <a:lnSpc>
                <a:spcPct val="100000"/>
              </a:lnSpc>
              <a:spcBef>
                <a:spcPts val="0"/>
              </a:spcBef>
              <a:buNone/>
              <a:defRPr sz="1800">
                <a:solidFill>
                  <a:srgbClr val="000000"/>
                </a:solidFill>
                <a:latin typeface="Calibri"/>
                <a:ea typeface="Calibri"/>
                <a:cs typeface="Calibri"/>
                <a:sym typeface="Calibri"/>
              </a:defRPr>
            </a:lvl7pPr>
            <a:lvl8pPr indent="0" lvl="7" marL="0" algn="l">
              <a:lnSpc>
                <a:spcPct val="100000"/>
              </a:lnSpc>
              <a:spcBef>
                <a:spcPts val="0"/>
              </a:spcBef>
              <a:buNone/>
              <a:defRPr sz="1800">
                <a:solidFill>
                  <a:srgbClr val="000000"/>
                </a:solidFill>
                <a:latin typeface="Calibri"/>
                <a:ea typeface="Calibri"/>
                <a:cs typeface="Calibri"/>
                <a:sym typeface="Calibri"/>
              </a:defRPr>
            </a:lvl8pPr>
            <a:lvl9pPr indent="0" lvl="8" marL="0" algn="l">
              <a:lnSpc>
                <a:spcPct val="100000"/>
              </a:lnSpc>
              <a:spcBef>
                <a:spcPts val="0"/>
              </a:spcBef>
              <a:buNone/>
              <a:defRPr sz="1800">
                <a:solidFill>
                  <a:srgbClr val="000000"/>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showMasterSp="0">
  <p:cSld name="Title Only">
    <p:bg>
      <p:bgPr>
        <a:solidFill>
          <a:schemeClr val="lt1"/>
        </a:solidFill>
      </p:bgPr>
    </p:bg>
    <p:spTree>
      <p:nvGrpSpPr>
        <p:cNvPr id="22" name="Shape 22"/>
        <p:cNvGrpSpPr/>
        <p:nvPr/>
      </p:nvGrpSpPr>
      <p:grpSpPr>
        <a:xfrm>
          <a:off x="0" y="0"/>
          <a:ext cx="0" cy="0"/>
          <a:chOff x="0" y="0"/>
          <a:chExt cx="0" cy="0"/>
        </a:xfrm>
      </p:grpSpPr>
      <p:sp>
        <p:nvSpPr>
          <p:cNvPr id="23" name="Google Shape;23;p13"/>
          <p:cNvSpPr/>
          <p:nvPr/>
        </p:nvSpPr>
        <p:spPr>
          <a:xfrm>
            <a:off x="0" y="0"/>
            <a:ext cx="9143981" cy="4571990"/>
          </a:xfrm>
          <a:prstGeom prst="rect">
            <a:avLst/>
          </a:prstGeom>
          <a:blipFill rotWithShape="1">
            <a:blip r:embed="rId2">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 name="Google Shape;24;p13"/>
          <p:cNvSpPr/>
          <p:nvPr/>
        </p:nvSpPr>
        <p:spPr>
          <a:xfrm>
            <a:off x="6290112" y="5264089"/>
            <a:ext cx="0" cy="914400"/>
          </a:xfrm>
          <a:custGeom>
            <a:rect b="b" l="l" r="r" t="t"/>
            <a:pathLst>
              <a:path extrusionOk="0" h="914400" w="120000">
                <a:moveTo>
                  <a:pt x="0" y="914398"/>
                </a:moveTo>
                <a:lnTo>
                  <a:pt x="0" y="0"/>
                </a:lnTo>
              </a:path>
            </a:pathLst>
          </a:custGeom>
          <a:noFill/>
          <a:ln cap="flat" cmpd="sng" w="19025">
            <a:solidFill>
              <a:srgbClr val="1482AA"/>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 name="Google Shape;25;p13"/>
          <p:cNvSpPr/>
          <p:nvPr/>
        </p:nvSpPr>
        <p:spPr>
          <a:xfrm>
            <a:off x="0" y="11549"/>
            <a:ext cx="9143976" cy="6846436"/>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6" name="Google Shape;26;p13"/>
          <p:cNvSpPr txBox="1"/>
          <p:nvPr>
            <p:ph type="title"/>
          </p:nvPr>
        </p:nvSpPr>
        <p:spPr>
          <a:xfrm>
            <a:off x="2994505" y="3013748"/>
            <a:ext cx="3154988" cy="779779"/>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4950">
                <a:solidFill>
                  <a:schemeClr val="dk1"/>
                </a:solidFill>
                <a:latin typeface="Times New Roman"/>
                <a:ea typeface="Times New Roman"/>
                <a:cs typeface="Times New Roman"/>
                <a:sym typeface="Times New Roman"/>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13"/>
          <p:cNvSpPr txBox="1"/>
          <p:nvPr>
            <p:ph idx="11" type="ftr"/>
          </p:nvPr>
        </p:nvSpPr>
        <p:spPr>
          <a:xfrm>
            <a:off x="3108960" y="6377940"/>
            <a:ext cx="292608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13"/>
          <p:cNvSpPr txBox="1"/>
          <p:nvPr>
            <p:ph idx="10" type="dt"/>
          </p:nvPr>
        </p:nvSpPr>
        <p:spPr>
          <a:xfrm>
            <a:off x="457200" y="6377940"/>
            <a:ext cx="210312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13"/>
          <p:cNvSpPr txBox="1"/>
          <p:nvPr>
            <p:ph idx="12" type="sldNum"/>
          </p:nvPr>
        </p:nvSpPr>
        <p:spPr>
          <a:xfrm>
            <a:off x="6583680" y="6377940"/>
            <a:ext cx="2103120" cy="342900"/>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sz="1800">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30" name="Shape 30"/>
        <p:cNvGrpSpPr/>
        <p:nvPr/>
      </p:nvGrpSpPr>
      <p:grpSpPr>
        <a:xfrm>
          <a:off x="0" y="0"/>
          <a:ext cx="0" cy="0"/>
          <a:chOff x="0" y="0"/>
          <a:chExt cx="0" cy="0"/>
        </a:xfrm>
      </p:grpSpPr>
      <p:sp>
        <p:nvSpPr>
          <p:cNvPr id="31" name="Google Shape;31;p14"/>
          <p:cNvSpPr txBox="1"/>
          <p:nvPr>
            <p:ph type="ctrTitle"/>
          </p:nvPr>
        </p:nvSpPr>
        <p:spPr>
          <a:xfrm>
            <a:off x="685800" y="2125980"/>
            <a:ext cx="7772400" cy="144018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2" name="Google Shape;32;p14"/>
          <p:cNvSpPr txBox="1"/>
          <p:nvPr>
            <p:ph idx="1" type="subTitle"/>
          </p:nvPr>
        </p:nvSpPr>
        <p:spPr>
          <a:xfrm>
            <a:off x="1371600" y="3840480"/>
            <a:ext cx="6400800" cy="17145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14"/>
          <p:cNvSpPr txBox="1"/>
          <p:nvPr>
            <p:ph idx="11" type="ftr"/>
          </p:nvPr>
        </p:nvSpPr>
        <p:spPr>
          <a:xfrm>
            <a:off x="3108960" y="6377940"/>
            <a:ext cx="292608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14"/>
          <p:cNvSpPr txBox="1"/>
          <p:nvPr>
            <p:ph idx="10" type="dt"/>
          </p:nvPr>
        </p:nvSpPr>
        <p:spPr>
          <a:xfrm>
            <a:off x="457200" y="6377940"/>
            <a:ext cx="210312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14"/>
          <p:cNvSpPr txBox="1"/>
          <p:nvPr>
            <p:ph idx="12" type="sldNum"/>
          </p:nvPr>
        </p:nvSpPr>
        <p:spPr>
          <a:xfrm>
            <a:off x="6583680" y="6377940"/>
            <a:ext cx="2103120" cy="342900"/>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sz="1800">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36" name="Shape 36"/>
        <p:cNvGrpSpPr/>
        <p:nvPr/>
      </p:nvGrpSpPr>
      <p:grpSpPr>
        <a:xfrm>
          <a:off x="0" y="0"/>
          <a:ext cx="0" cy="0"/>
          <a:chOff x="0" y="0"/>
          <a:chExt cx="0" cy="0"/>
        </a:xfrm>
      </p:grpSpPr>
      <p:sp>
        <p:nvSpPr>
          <p:cNvPr id="37" name="Google Shape;37;p15"/>
          <p:cNvSpPr txBox="1"/>
          <p:nvPr>
            <p:ph type="title"/>
          </p:nvPr>
        </p:nvSpPr>
        <p:spPr>
          <a:xfrm>
            <a:off x="2994505" y="3013748"/>
            <a:ext cx="3154988" cy="779779"/>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4950">
                <a:solidFill>
                  <a:schemeClr val="dk1"/>
                </a:solidFill>
                <a:latin typeface="Times New Roman"/>
                <a:ea typeface="Times New Roman"/>
                <a:cs typeface="Times New Roman"/>
                <a:sym typeface="Times New Roman"/>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15"/>
          <p:cNvSpPr txBox="1"/>
          <p:nvPr>
            <p:ph idx="1" type="body"/>
          </p:nvPr>
        </p:nvSpPr>
        <p:spPr>
          <a:xfrm>
            <a:off x="457200" y="1577340"/>
            <a:ext cx="397764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9" name="Google Shape;39;p15"/>
          <p:cNvSpPr txBox="1"/>
          <p:nvPr>
            <p:ph idx="2" type="body"/>
          </p:nvPr>
        </p:nvSpPr>
        <p:spPr>
          <a:xfrm>
            <a:off x="4709160" y="1577340"/>
            <a:ext cx="397764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0" name="Google Shape;40;p15"/>
          <p:cNvSpPr txBox="1"/>
          <p:nvPr>
            <p:ph idx="11" type="ftr"/>
          </p:nvPr>
        </p:nvSpPr>
        <p:spPr>
          <a:xfrm>
            <a:off x="3108960" y="6377940"/>
            <a:ext cx="292608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15"/>
          <p:cNvSpPr txBox="1"/>
          <p:nvPr>
            <p:ph idx="10" type="dt"/>
          </p:nvPr>
        </p:nvSpPr>
        <p:spPr>
          <a:xfrm>
            <a:off x="457200" y="6377940"/>
            <a:ext cx="210312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15"/>
          <p:cNvSpPr txBox="1"/>
          <p:nvPr>
            <p:ph idx="12" type="sldNum"/>
          </p:nvPr>
        </p:nvSpPr>
        <p:spPr>
          <a:xfrm>
            <a:off x="6583680" y="6377940"/>
            <a:ext cx="2103120" cy="342900"/>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sz="1800">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43" name="Shape 43"/>
        <p:cNvGrpSpPr/>
        <p:nvPr/>
      </p:nvGrpSpPr>
      <p:grpSpPr>
        <a:xfrm>
          <a:off x="0" y="0"/>
          <a:ext cx="0" cy="0"/>
          <a:chOff x="0" y="0"/>
          <a:chExt cx="0" cy="0"/>
        </a:xfrm>
      </p:grpSpPr>
      <p:sp>
        <p:nvSpPr>
          <p:cNvPr id="44" name="Google Shape;44;p16"/>
          <p:cNvSpPr txBox="1"/>
          <p:nvPr>
            <p:ph idx="11" type="ftr"/>
          </p:nvPr>
        </p:nvSpPr>
        <p:spPr>
          <a:xfrm>
            <a:off x="3108960" y="6377940"/>
            <a:ext cx="292608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16"/>
          <p:cNvSpPr txBox="1"/>
          <p:nvPr>
            <p:ph idx="10" type="dt"/>
          </p:nvPr>
        </p:nvSpPr>
        <p:spPr>
          <a:xfrm>
            <a:off x="457200" y="6377940"/>
            <a:ext cx="210312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16"/>
          <p:cNvSpPr txBox="1"/>
          <p:nvPr>
            <p:ph idx="12" type="sldNum"/>
          </p:nvPr>
        </p:nvSpPr>
        <p:spPr>
          <a:xfrm>
            <a:off x="6583680" y="6377940"/>
            <a:ext cx="2103120" cy="342900"/>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sz="1800">
              <a:latin typeface="Calibri"/>
              <a:ea typeface="Calibri"/>
              <a:cs typeface="Calibri"/>
              <a:sym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57" name="Shape 57"/>
        <p:cNvGrpSpPr/>
        <p:nvPr/>
      </p:nvGrpSpPr>
      <p:grpSpPr>
        <a:xfrm>
          <a:off x="0" y="0"/>
          <a:ext cx="0" cy="0"/>
          <a:chOff x="0" y="0"/>
          <a:chExt cx="0" cy="0"/>
        </a:xfrm>
      </p:grpSpPr>
      <p:sp>
        <p:nvSpPr>
          <p:cNvPr id="58" name="Google Shape;58;p12"/>
          <p:cNvSpPr txBox="1"/>
          <p:nvPr>
            <p:ph type="title"/>
          </p:nvPr>
        </p:nvSpPr>
        <p:spPr>
          <a:xfrm>
            <a:off x="2994025" y="3014663"/>
            <a:ext cx="3152775" cy="777875"/>
          </a:xfrm>
          <a:prstGeom prst="rect">
            <a:avLst/>
          </a:prstGeom>
          <a:noFill/>
          <a:ln>
            <a:noFill/>
          </a:ln>
        </p:spPr>
        <p:txBody>
          <a:bodyPr anchorCtr="0" anchor="t" bIns="0" lIns="0" spcFirstLastPara="1" rIns="0" wrap="square" tIns="0">
            <a:noAutofit/>
          </a:bodyPr>
          <a:lstStyle>
            <a:lvl1pPr lvl="0" algn="l">
              <a:lnSpc>
                <a:spcPct val="83000"/>
              </a:lnSpc>
              <a:spcBef>
                <a:spcPts val="0"/>
              </a:spcBef>
              <a:spcAft>
                <a:spcPts val="0"/>
              </a:spcAft>
              <a:buSzPts val="1400"/>
              <a:buNone/>
              <a:defRPr/>
            </a:lvl1pPr>
            <a:lvl2pPr lvl="1" algn="l">
              <a:lnSpc>
                <a:spcPct val="83000"/>
              </a:lnSpc>
              <a:spcBef>
                <a:spcPts val="0"/>
              </a:spcBef>
              <a:spcAft>
                <a:spcPts val="0"/>
              </a:spcAft>
              <a:buSzPts val="1400"/>
              <a:buNone/>
              <a:defRPr/>
            </a:lvl2pPr>
            <a:lvl3pPr lvl="2" algn="l">
              <a:lnSpc>
                <a:spcPct val="83000"/>
              </a:lnSpc>
              <a:spcBef>
                <a:spcPts val="0"/>
              </a:spcBef>
              <a:spcAft>
                <a:spcPts val="0"/>
              </a:spcAft>
              <a:buSzPts val="1400"/>
              <a:buNone/>
              <a:defRPr/>
            </a:lvl3pPr>
            <a:lvl4pPr lvl="3" algn="l">
              <a:lnSpc>
                <a:spcPct val="83000"/>
              </a:lnSpc>
              <a:spcBef>
                <a:spcPts val="0"/>
              </a:spcBef>
              <a:spcAft>
                <a:spcPts val="0"/>
              </a:spcAft>
              <a:buSzPts val="1400"/>
              <a:buNone/>
              <a:defRPr/>
            </a:lvl4pPr>
            <a:lvl5pPr lvl="4" algn="l">
              <a:lnSpc>
                <a:spcPct val="83000"/>
              </a:lnSpc>
              <a:spcBef>
                <a:spcPts val="0"/>
              </a:spcBef>
              <a:spcAft>
                <a:spcPts val="0"/>
              </a:spcAft>
              <a:buSzPts val="1400"/>
              <a:buNone/>
              <a:defRPr/>
            </a:lvl5pPr>
            <a:lvl6pPr lvl="5" algn="l">
              <a:lnSpc>
                <a:spcPct val="83000"/>
              </a:lnSpc>
              <a:spcBef>
                <a:spcPts val="0"/>
              </a:spcBef>
              <a:spcAft>
                <a:spcPts val="0"/>
              </a:spcAft>
              <a:buSzPts val="1400"/>
              <a:buNone/>
              <a:defRPr/>
            </a:lvl6pPr>
            <a:lvl7pPr lvl="6" algn="l">
              <a:lnSpc>
                <a:spcPct val="83000"/>
              </a:lnSpc>
              <a:spcBef>
                <a:spcPts val="0"/>
              </a:spcBef>
              <a:spcAft>
                <a:spcPts val="0"/>
              </a:spcAft>
              <a:buSzPts val="1400"/>
              <a:buNone/>
              <a:defRPr/>
            </a:lvl7pPr>
            <a:lvl8pPr lvl="7" algn="l">
              <a:lnSpc>
                <a:spcPct val="83000"/>
              </a:lnSpc>
              <a:spcBef>
                <a:spcPts val="0"/>
              </a:spcBef>
              <a:spcAft>
                <a:spcPts val="0"/>
              </a:spcAft>
              <a:buSzPts val="1400"/>
              <a:buNone/>
              <a:defRPr/>
            </a:lvl8pPr>
            <a:lvl9pPr lvl="8" algn="l">
              <a:lnSpc>
                <a:spcPct val="83000"/>
              </a:lnSpc>
              <a:spcBef>
                <a:spcPts val="0"/>
              </a:spcBef>
              <a:spcAft>
                <a:spcPts val="0"/>
              </a:spcAft>
              <a:buSzPts val="1400"/>
              <a:buNone/>
              <a:defRPr/>
            </a:lvl9pPr>
          </a:lstStyle>
          <a:p/>
        </p:txBody>
      </p:sp>
      <p:sp>
        <p:nvSpPr>
          <p:cNvPr id="59" name="Google Shape;59;p12"/>
          <p:cNvSpPr txBox="1"/>
          <p:nvPr>
            <p:ph idx="1" type="body"/>
          </p:nvPr>
        </p:nvSpPr>
        <p:spPr>
          <a:xfrm>
            <a:off x="457200" y="1604963"/>
            <a:ext cx="8228013" cy="3976687"/>
          </a:xfrm>
          <a:prstGeom prst="rect">
            <a:avLst/>
          </a:prstGeom>
          <a:noFill/>
          <a:ln>
            <a:noFill/>
          </a:ln>
        </p:spPr>
        <p:txBody>
          <a:bodyPr anchorCtr="0" anchor="t" bIns="0" lIns="0" spcFirstLastPara="1" rIns="0" wrap="square" tIns="38850">
            <a:noAutofit/>
          </a:bodyPr>
          <a:lstStyle>
            <a:lvl1pPr indent="-228600" lvl="0" marL="457200" algn="l">
              <a:lnSpc>
                <a:spcPct val="83000"/>
              </a:lnSpc>
              <a:spcBef>
                <a:spcPts val="0"/>
              </a:spcBef>
              <a:spcAft>
                <a:spcPts val="0"/>
              </a:spcAft>
              <a:buSzPts val="1400"/>
              <a:buNone/>
              <a:defRPr/>
            </a:lvl1pPr>
            <a:lvl2pPr indent="-228600" lvl="1" marL="914400" algn="l">
              <a:lnSpc>
                <a:spcPct val="83000"/>
              </a:lnSpc>
              <a:spcBef>
                <a:spcPts val="1425"/>
              </a:spcBef>
              <a:spcAft>
                <a:spcPts val="0"/>
              </a:spcAft>
              <a:buSzPts val="1400"/>
              <a:buNone/>
              <a:defRPr/>
            </a:lvl2pPr>
            <a:lvl3pPr indent="-228600" lvl="2" marL="1371600" algn="l">
              <a:lnSpc>
                <a:spcPct val="83000"/>
              </a:lnSpc>
              <a:spcBef>
                <a:spcPts val="1138"/>
              </a:spcBef>
              <a:spcAft>
                <a:spcPts val="0"/>
              </a:spcAft>
              <a:buSzPts val="1400"/>
              <a:buNone/>
              <a:defRPr/>
            </a:lvl3pPr>
            <a:lvl4pPr indent="-228600" lvl="3" marL="1828800" algn="l">
              <a:lnSpc>
                <a:spcPct val="83000"/>
              </a:lnSpc>
              <a:spcBef>
                <a:spcPts val="850"/>
              </a:spcBef>
              <a:spcAft>
                <a:spcPts val="0"/>
              </a:spcAft>
              <a:buSzPts val="1400"/>
              <a:buNone/>
              <a:defRPr/>
            </a:lvl4pPr>
            <a:lvl5pPr indent="-228600" lvl="4" marL="2286000" algn="l">
              <a:lnSpc>
                <a:spcPct val="83000"/>
              </a:lnSpc>
              <a:spcBef>
                <a:spcPts val="575"/>
              </a:spcBef>
              <a:spcAft>
                <a:spcPts val="0"/>
              </a:spcAft>
              <a:buSzPts val="14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0" name="Google Shape;60;p12"/>
          <p:cNvSpPr txBox="1"/>
          <p:nvPr>
            <p:ph idx="10" type="dt"/>
          </p:nvPr>
        </p:nvSpPr>
        <p:spPr>
          <a:xfrm>
            <a:off x="457200" y="6378575"/>
            <a:ext cx="2101850" cy="341313"/>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12"/>
          <p:cNvSpPr txBox="1"/>
          <p:nvPr>
            <p:ph idx="12" type="sldNum"/>
          </p:nvPr>
        </p:nvSpPr>
        <p:spPr>
          <a:xfrm>
            <a:off x="6583363" y="6378575"/>
            <a:ext cx="2101850" cy="341313"/>
          </a:xfrm>
          <a:prstGeom prst="rect">
            <a:avLst/>
          </a:prstGeom>
          <a:noFill/>
          <a:ln>
            <a:noFill/>
          </a:ln>
        </p:spPr>
        <p:txBody>
          <a:bodyPr anchorCtr="0" anchor="t" bIns="0" lIns="0" spcFirstLastPara="1" rIns="0" wrap="square" tIns="0">
            <a:noAutofit/>
          </a:bodyPr>
          <a:lstStyle>
            <a:lvl1pPr indent="0" lvl="0" marL="0" algn="l">
              <a:lnSpc>
                <a:spcPct val="100000"/>
              </a:lnSpc>
              <a:spcBef>
                <a:spcPts val="0"/>
              </a:spcBef>
              <a:buNone/>
              <a:defRPr sz="1800">
                <a:solidFill>
                  <a:srgbClr val="000000"/>
                </a:solidFill>
                <a:latin typeface="Calibri"/>
                <a:ea typeface="Calibri"/>
                <a:cs typeface="Calibri"/>
                <a:sym typeface="Calibri"/>
              </a:defRPr>
            </a:lvl1pPr>
            <a:lvl2pPr indent="0" lvl="1" marL="0" algn="l">
              <a:lnSpc>
                <a:spcPct val="100000"/>
              </a:lnSpc>
              <a:spcBef>
                <a:spcPts val="0"/>
              </a:spcBef>
              <a:buNone/>
              <a:defRPr sz="1800">
                <a:solidFill>
                  <a:srgbClr val="000000"/>
                </a:solidFill>
                <a:latin typeface="Calibri"/>
                <a:ea typeface="Calibri"/>
                <a:cs typeface="Calibri"/>
                <a:sym typeface="Calibri"/>
              </a:defRPr>
            </a:lvl2pPr>
            <a:lvl3pPr indent="0" lvl="2" marL="0" algn="l">
              <a:lnSpc>
                <a:spcPct val="100000"/>
              </a:lnSpc>
              <a:spcBef>
                <a:spcPts val="0"/>
              </a:spcBef>
              <a:buNone/>
              <a:defRPr sz="1800">
                <a:solidFill>
                  <a:srgbClr val="000000"/>
                </a:solidFill>
                <a:latin typeface="Calibri"/>
                <a:ea typeface="Calibri"/>
                <a:cs typeface="Calibri"/>
                <a:sym typeface="Calibri"/>
              </a:defRPr>
            </a:lvl3pPr>
            <a:lvl4pPr indent="0" lvl="3" marL="0" algn="l">
              <a:lnSpc>
                <a:spcPct val="100000"/>
              </a:lnSpc>
              <a:spcBef>
                <a:spcPts val="0"/>
              </a:spcBef>
              <a:buNone/>
              <a:defRPr sz="1800">
                <a:solidFill>
                  <a:srgbClr val="000000"/>
                </a:solidFill>
                <a:latin typeface="Calibri"/>
                <a:ea typeface="Calibri"/>
                <a:cs typeface="Calibri"/>
                <a:sym typeface="Calibri"/>
              </a:defRPr>
            </a:lvl4pPr>
            <a:lvl5pPr indent="0" lvl="4" marL="0" algn="l">
              <a:lnSpc>
                <a:spcPct val="100000"/>
              </a:lnSpc>
              <a:spcBef>
                <a:spcPts val="0"/>
              </a:spcBef>
              <a:buNone/>
              <a:defRPr sz="1800">
                <a:solidFill>
                  <a:srgbClr val="000000"/>
                </a:solidFill>
                <a:latin typeface="Calibri"/>
                <a:ea typeface="Calibri"/>
                <a:cs typeface="Calibri"/>
                <a:sym typeface="Calibri"/>
              </a:defRPr>
            </a:lvl5pPr>
            <a:lvl6pPr indent="0" lvl="5" marL="0" algn="l">
              <a:lnSpc>
                <a:spcPct val="100000"/>
              </a:lnSpc>
              <a:spcBef>
                <a:spcPts val="0"/>
              </a:spcBef>
              <a:buNone/>
              <a:defRPr sz="1800">
                <a:solidFill>
                  <a:srgbClr val="000000"/>
                </a:solidFill>
                <a:latin typeface="Calibri"/>
                <a:ea typeface="Calibri"/>
                <a:cs typeface="Calibri"/>
                <a:sym typeface="Calibri"/>
              </a:defRPr>
            </a:lvl6pPr>
            <a:lvl7pPr indent="0" lvl="6" marL="0" algn="l">
              <a:lnSpc>
                <a:spcPct val="100000"/>
              </a:lnSpc>
              <a:spcBef>
                <a:spcPts val="0"/>
              </a:spcBef>
              <a:buNone/>
              <a:defRPr sz="1800">
                <a:solidFill>
                  <a:srgbClr val="000000"/>
                </a:solidFill>
                <a:latin typeface="Calibri"/>
                <a:ea typeface="Calibri"/>
                <a:cs typeface="Calibri"/>
                <a:sym typeface="Calibri"/>
              </a:defRPr>
            </a:lvl7pPr>
            <a:lvl8pPr indent="0" lvl="7" marL="0" algn="l">
              <a:lnSpc>
                <a:spcPct val="100000"/>
              </a:lnSpc>
              <a:spcBef>
                <a:spcPts val="0"/>
              </a:spcBef>
              <a:buNone/>
              <a:defRPr sz="1800">
                <a:solidFill>
                  <a:srgbClr val="000000"/>
                </a:solidFill>
                <a:latin typeface="Calibri"/>
                <a:ea typeface="Calibri"/>
                <a:cs typeface="Calibri"/>
                <a:sym typeface="Calibri"/>
              </a:defRPr>
            </a:lvl8pPr>
            <a:lvl9pPr indent="0" lvl="8" marL="0" algn="l">
              <a:lnSpc>
                <a:spcPct val="100000"/>
              </a:lnSpc>
              <a:spcBef>
                <a:spcPts val="0"/>
              </a:spcBef>
              <a:buNone/>
              <a:defRPr sz="1800">
                <a:solidFill>
                  <a:srgbClr val="000000"/>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62" name="Shape 62"/>
        <p:cNvGrpSpPr/>
        <p:nvPr/>
      </p:nvGrpSpPr>
      <p:grpSpPr>
        <a:xfrm>
          <a:off x="0" y="0"/>
          <a:ext cx="0" cy="0"/>
          <a:chOff x="0" y="0"/>
          <a:chExt cx="0" cy="0"/>
        </a:xfrm>
      </p:grpSpPr>
      <p:sp>
        <p:nvSpPr>
          <p:cNvPr id="63" name="Google Shape;63;p17"/>
          <p:cNvSpPr txBox="1"/>
          <p:nvPr>
            <p:ph type="ctrTitle"/>
          </p:nvPr>
        </p:nvSpPr>
        <p:spPr>
          <a:xfrm>
            <a:off x="1143000" y="1122363"/>
            <a:ext cx="6858000" cy="2387600"/>
          </a:xfrm>
          <a:prstGeom prst="rect">
            <a:avLst/>
          </a:prstGeom>
          <a:noFill/>
          <a:ln>
            <a:noFill/>
          </a:ln>
        </p:spPr>
        <p:txBody>
          <a:bodyPr anchorCtr="0" anchor="b" bIns="0" lIns="0" spcFirstLastPara="1" rIns="0" wrap="square" tIns="0">
            <a:noAutofit/>
          </a:bodyPr>
          <a:lstStyle>
            <a:lvl1pPr lvl="0" algn="ctr">
              <a:lnSpc>
                <a:spcPct val="83000"/>
              </a:lnSpc>
              <a:spcBef>
                <a:spcPts val="0"/>
              </a:spcBef>
              <a:spcAft>
                <a:spcPts val="0"/>
              </a:spcAft>
              <a:buSzPts val="1400"/>
              <a:buNone/>
              <a:defRPr sz="6000"/>
            </a:lvl1pPr>
            <a:lvl2pPr lvl="1" algn="l">
              <a:lnSpc>
                <a:spcPct val="83000"/>
              </a:lnSpc>
              <a:spcBef>
                <a:spcPts val="0"/>
              </a:spcBef>
              <a:spcAft>
                <a:spcPts val="0"/>
              </a:spcAft>
              <a:buSzPts val="1400"/>
              <a:buNone/>
              <a:defRPr/>
            </a:lvl2pPr>
            <a:lvl3pPr lvl="2" algn="l">
              <a:lnSpc>
                <a:spcPct val="83000"/>
              </a:lnSpc>
              <a:spcBef>
                <a:spcPts val="0"/>
              </a:spcBef>
              <a:spcAft>
                <a:spcPts val="0"/>
              </a:spcAft>
              <a:buSzPts val="1400"/>
              <a:buNone/>
              <a:defRPr/>
            </a:lvl3pPr>
            <a:lvl4pPr lvl="3" algn="l">
              <a:lnSpc>
                <a:spcPct val="83000"/>
              </a:lnSpc>
              <a:spcBef>
                <a:spcPts val="0"/>
              </a:spcBef>
              <a:spcAft>
                <a:spcPts val="0"/>
              </a:spcAft>
              <a:buSzPts val="1400"/>
              <a:buNone/>
              <a:defRPr/>
            </a:lvl4pPr>
            <a:lvl5pPr lvl="4" algn="l">
              <a:lnSpc>
                <a:spcPct val="83000"/>
              </a:lnSpc>
              <a:spcBef>
                <a:spcPts val="0"/>
              </a:spcBef>
              <a:spcAft>
                <a:spcPts val="0"/>
              </a:spcAft>
              <a:buSzPts val="1400"/>
              <a:buNone/>
              <a:defRPr/>
            </a:lvl5pPr>
            <a:lvl6pPr lvl="5" algn="l">
              <a:lnSpc>
                <a:spcPct val="83000"/>
              </a:lnSpc>
              <a:spcBef>
                <a:spcPts val="0"/>
              </a:spcBef>
              <a:spcAft>
                <a:spcPts val="0"/>
              </a:spcAft>
              <a:buSzPts val="1400"/>
              <a:buNone/>
              <a:defRPr/>
            </a:lvl6pPr>
            <a:lvl7pPr lvl="6" algn="l">
              <a:lnSpc>
                <a:spcPct val="83000"/>
              </a:lnSpc>
              <a:spcBef>
                <a:spcPts val="0"/>
              </a:spcBef>
              <a:spcAft>
                <a:spcPts val="0"/>
              </a:spcAft>
              <a:buSzPts val="1400"/>
              <a:buNone/>
              <a:defRPr/>
            </a:lvl7pPr>
            <a:lvl8pPr lvl="7" algn="l">
              <a:lnSpc>
                <a:spcPct val="83000"/>
              </a:lnSpc>
              <a:spcBef>
                <a:spcPts val="0"/>
              </a:spcBef>
              <a:spcAft>
                <a:spcPts val="0"/>
              </a:spcAft>
              <a:buSzPts val="1400"/>
              <a:buNone/>
              <a:defRPr/>
            </a:lvl8pPr>
            <a:lvl9pPr lvl="8" algn="l">
              <a:lnSpc>
                <a:spcPct val="83000"/>
              </a:lnSpc>
              <a:spcBef>
                <a:spcPts val="0"/>
              </a:spcBef>
              <a:spcAft>
                <a:spcPts val="0"/>
              </a:spcAft>
              <a:buSzPts val="1400"/>
              <a:buNone/>
              <a:defRPr/>
            </a:lvl9pPr>
          </a:lstStyle>
          <a:p/>
        </p:txBody>
      </p:sp>
      <p:sp>
        <p:nvSpPr>
          <p:cNvPr id="64" name="Google Shape;64;p17"/>
          <p:cNvSpPr txBox="1"/>
          <p:nvPr>
            <p:ph idx="1" type="subTitle"/>
          </p:nvPr>
        </p:nvSpPr>
        <p:spPr>
          <a:xfrm>
            <a:off x="1143000" y="3602038"/>
            <a:ext cx="6858000" cy="1655762"/>
          </a:xfrm>
          <a:prstGeom prst="rect">
            <a:avLst/>
          </a:prstGeom>
          <a:noFill/>
          <a:ln>
            <a:noFill/>
          </a:ln>
        </p:spPr>
        <p:txBody>
          <a:bodyPr anchorCtr="0" anchor="t" bIns="0" lIns="0" spcFirstLastPara="1" rIns="0" wrap="square" tIns="38850">
            <a:noAutofit/>
          </a:bodyPr>
          <a:lstStyle>
            <a:lvl1pPr lvl="0" algn="ctr">
              <a:lnSpc>
                <a:spcPct val="83000"/>
              </a:lnSpc>
              <a:spcBef>
                <a:spcPts val="0"/>
              </a:spcBef>
              <a:spcAft>
                <a:spcPts val="0"/>
              </a:spcAft>
              <a:buSzPts val="2400"/>
              <a:buNone/>
              <a:defRPr sz="2400"/>
            </a:lvl1pPr>
            <a:lvl2pPr lvl="1" algn="ctr">
              <a:lnSpc>
                <a:spcPct val="83000"/>
              </a:lnSpc>
              <a:spcBef>
                <a:spcPts val="1425"/>
              </a:spcBef>
              <a:spcAft>
                <a:spcPts val="0"/>
              </a:spcAft>
              <a:buSzPts val="2000"/>
              <a:buNone/>
              <a:defRPr sz="2000"/>
            </a:lvl2pPr>
            <a:lvl3pPr lvl="2" algn="ctr">
              <a:lnSpc>
                <a:spcPct val="83000"/>
              </a:lnSpc>
              <a:spcBef>
                <a:spcPts val="1138"/>
              </a:spcBef>
              <a:spcAft>
                <a:spcPts val="0"/>
              </a:spcAft>
              <a:buSzPts val="1800"/>
              <a:buNone/>
              <a:defRPr sz="1800"/>
            </a:lvl3pPr>
            <a:lvl4pPr lvl="3" algn="ctr">
              <a:lnSpc>
                <a:spcPct val="83000"/>
              </a:lnSpc>
              <a:spcBef>
                <a:spcPts val="850"/>
              </a:spcBef>
              <a:spcAft>
                <a:spcPts val="0"/>
              </a:spcAft>
              <a:buSzPts val="1600"/>
              <a:buNone/>
              <a:defRPr sz="1600"/>
            </a:lvl4pPr>
            <a:lvl5pPr lvl="4" algn="ctr">
              <a:lnSpc>
                <a:spcPct val="83000"/>
              </a:lnSpc>
              <a:spcBef>
                <a:spcPts val="575"/>
              </a:spcBef>
              <a:spcAft>
                <a:spcPts val="0"/>
              </a:spcAft>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65" name="Google Shape;65;p17"/>
          <p:cNvSpPr txBox="1"/>
          <p:nvPr>
            <p:ph idx="10" type="dt"/>
          </p:nvPr>
        </p:nvSpPr>
        <p:spPr>
          <a:xfrm>
            <a:off x="457200" y="6378575"/>
            <a:ext cx="2101850" cy="341313"/>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7"/>
          <p:cNvSpPr txBox="1"/>
          <p:nvPr>
            <p:ph idx="12" type="sldNum"/>
          </p:nvPr>
        </p:nvSpPr>
        <p:spPr>
          <a:xfrm>
            <a:off x="6583363" y="6378575"/>
            <a:ext cx="2101850" cy="341313"/>
          </a:xfrm>
          <a:prstGeom prst="rect">
            <a:avLst/>
          </a:prstGeom>
          <a:noFill/>
          <a:ln>
            <a:noFill/>
          </a:ln>
        </p:spPr>
        <p:txBody>
          <a:bodyPr anchorCtr="0" anchor="t" bIns="0" lIns="0" spcFirstLastPara="1" rIns="0" wrap="square" tIns="0">
            <a:noAutofit/>
          </a:bodyPr>
          <a:lstStyle>
            <a:lvl1pPr indent="0" lvl="0" marL="0" algn="l">
              <a:lnSpc>
                <a:spcPct val="100000"/>
              </a:lnSpc>
              <a:spcBef>
                <a:spcPts val="0"/>
              </a:spcBef>
              <a:buNone/>
              <a:defRPr sz="1800">
                <a:solidFill>
                  <a:srgbClr val="000000"/>
                </a:solidFill>
                <a:latin typeface="Calibri"/>
                <a:ea typeface="Calibri"/>
                <a:cs typeface="Calibri"/>
                <a:sym typeface="Calibri"/>
              </a:defRPr>
            </a:lvl1pPr>
            <a:lvl2pPr indent="0" lvl="1" marL="0" algn="l">
              <a:lnSpc>
                <a:spcPct val="100000"/>
              </a:lnSpc>
              <a:spcBef>
                <a:spcPts val="0"/>
              </a:spcBef>
              <a:buNone/>
              <a:defRPr sz="1800">
                <a:solidFill>
                  <a:srgbClr val="000000"/>
                </a:solidFill>
                <a:latin typeface="Calibri"/>
                <a:ea typeface="Calibri"/>
                <a:cs typeface="Calibri"/>
                <a:sym typeface="Calibri"/>
              </a:defRPr>
            </a:lvl2pPr>
            <a:lvl3pPr indent="0" lvl="2" marL="0" algn="l">
              <a:lnSpc>
                <a:spcPct val="100000"/>
              </a:lnSpc>
              <a:spcBef>
                <a:spcPts val="0"/>
              </a:spcBef>
              <a:buNone/>
              <a:defRPr sz="1800">
                <a:solidFill>
                  <a:srgbClr val="000000"/>
                </a:solidFill>
                <a:latin typeface="Calibri"/>
                <a:ea typeface="Calibri"/>
                <a:cs typeface="Calibri"/>
                <a:sym typeface="Calibri"/>
              </a:defRPr>
            </a:lvl3pPr>
            <a:lvl4pPr indent="0" lvl="3" marL="0" algn="l">
              <a:lnSpc>
                <a:spcPct val="100000"/>
              </a:lnSpc>
              <a:spcBef>
                <a:spcPts val="0"/>
              </a:spcBef>
              <a:buNone/>
              <a:defRPr sz="1800">
                <a:solidFill>
                  <a:srgbClr val="000000"/>
                </a:solidFill>
                <a:latin typeface="Calibri"/>
                <a:ea typeface="Calibri"/>
                <a:cs typeface="Calibri"/>
                <a:sym typeface="Calibri"/>
              </a:defRPr>
            </a:lvl4pPr>
            <a:lvl5pPr indent="0" lvl="4" marL="0" algn="l">
              <a:lnSpc>
                <a:spcPct val="100000"/>
              </a:lnSpc>
              <a:spcBef>
                <a:spcPts val="0"/>
              </a:spcBef>
              <a:buNone/>
              <a:defRPr sz="1800">
                <a:solidFill>
                  <a:srgbClr val="000000"/>
                </a:solidFill>
                <a:latin typeface="Calibri"/>
                <a:ea typeface="Calibri"/>
                <a:cs typeface="Calibri"/>
                <a:sym typeface="Calibri"/>
              </a:defRPr>
            </a:lvl5pPr>
            <a:lvl6pPr indent="0" lvl="5" marL="0" algn="l">
              <a:lnSpc>
                <a:spcPct val="100000"/>
              </a:lnSpc>
              <a:spcBef>
                <a:spcPts val="0"/>
              </a:spcBef>
              <a:buNone/>
              <a:defRPr sz="1800">
                <a:solidFill>
                  <a:srgbClr val="000000"/>
                </a:solidFill>
                <a:latin typeface="Calibri"/>
                <a:ea typeface="Calibri"/>
                <a:cs typeface="Calibri"/>
                <a:sym typeface="Calibri"/>
              </a:defRPr>
            </a:lvl6pPr>
            <a:lvl7pPr indent="0" lvl="6" marL="0" algn="l">
              <a:lnSpc>
                <a:spcPct val="100000"/>
              </a:lnSpc>
              <a:spcBef>
                <a:spcPts val="0"/>
              </a:spcBef>
              <a:buNone/>
              <a:defRPr sz="1800">
                <a:solidFill>
                  <a:srgbClr val="000000"/>
                </a:solidFill>
                <a:latin typeface="Calibri"/>
                <a:ea typeface="Calibri"/>
                <a:cs typeface="Calibri"/>
                <a:sym typeface="Calibri"/>
              </a:defRPr>
            </a:lvl7pPr>
            <a:lvl8pPr indent="0" lvl="7" marL="0" algn="l">
              <a:lnSpc>
                <a:spcPct val="100000"/>
              </a:lnSpc>
              <a:spcBef>
                <a:spcPts val="0"/>
              </a:spcBef>
              <a:buNone/>
              <a:defRPr sz="1800">
                <a:solidFill>
                  <a:srgbClr val="000000"/>
                </a:solidFill>
                <a:latin typeface="Calibri"/>
                <a:ea typeface="Calibri"/>
                <a:cs typeface="Calibri"/>
                <a:sym typeface="Calibri"/>
              </a:defRPr>
            </a:lvl8pPr>
            <a:lvl9pPr indent="0" lvl="8" marL="0" algn="l">
              <a:lnSpc>
                <a:spcPct val="100000"/>
              </a:lnSpc>
              <a:spcBef>
                <a:spcPts val="0"/>
              </a:spcBef>
              <a:buNone/>
              <a:defRPr sz="1800">
                <a:solidFill>
                  <a:srgbClr val="000000"/>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7" name="Shape 67"/>
        <p:cNvGrpSpPr/>
        <p:nvPr/>
      </p:nvGrpSpPr>
      <p:grpSpPr>
        <a:xfrm>
          <a:off x="0" y="0"/>
          <a:ext cx="0" cy="0"/>
          <a:chOff x="0" y="0"/>
          <a:chExt cx="0" cy="0"/>
        </a:xfrm>
      </p:grpSpPr>
      <p:sp>
        <p:nvSpPr>
          <p:cNvPr id="68" name="Google Shape;68;p18"/>
          <p:cNvSpPr txBox="1"/>
          <p:nvPr>
            <p:ph type="title"/>
          </p:nvPr>
        </p:nvSpPr>
        <p:spPr>
          <a:xfrm>
            <a:off x="623888" y="1709738"/>
            <a:ext cx="7886700" cy="2852737"/>
          </a:xfrm>
          <a:prstGeom prst="rect">
            <a:avLst/>
          </a:prstGeom>
          <a:noFill/>
          <a:ln>
            <a:noFill/>
          </a:ln>
        </p:spPr>
        <p:txBody>
          <a:bodyPr anchorCtr="0" anchor="b" bIns="0" lIns="0" spcFirstLastPara="1" rIns="0" wrap="square" tIns="0">
            <a:noAutofit/>
          </a:bodyPr>
          <a:lstStyle>
            <a:lvl1pPr lvl="0" algn="l">
              <a:lnSpc>
                <a:spcPct val="83000"/>
              </a:lnSpc>
              <a:spcBef>
                <a:spcPts val="0"/>
              </a:spcBef>
              <a:spcAft>
                <a:spcPts val="0"/>
              </a:spcAft>
              <a:buSzPts val="1400"/>
              <a:buNone/>
              <a:defRPr sz="6000"/>
            </a:lvl1pPr>
            <a:lvl2pPr lvl="1" algn="l">
              <a:lnSpc>
                <a:spcPct val="83000"/>
              </a:lnSpc>
              <a:spcBef>
                <a:spcPts val="0"/>
              </a:spcBef>
              <a:spcAft>
                <a:spcPts val="0"/>
              </a:spcAft>
              <a:buSzPts val="1400"/>
              <a:buNone/>
              <a:defRPr/>
            </a:lvl2pPr>
            <a:lvl3pPr lvl="2" algn="l">
              <a:lnSpc>
                <a:spcPct val="83000"/>
              </a:lnSpc>
              <a:spcBef>
                <a:spcPts val="0"/>
              </a:spcBef>
              <a:spcAft>
                <a:spcPts val="0"/>
              </a:spcAft>
              <a:buSzPts val="1400"/>
              <a:buNone/>
              <a:defRPr/>
            </a:lvl3pPr>
            <a:lvl4pPr lvl="3" algn="l">
              <a:lnSpc>
                <a:spcPct val="83000"/>
              </a:lnSpc>
              <a:spcBef>
                <a:spcPts val="0"/>
              </a:spcBef>
              <a:spcAft>
                <a:spcPts val="0"/>
              </a:spcAft>
              <a:buSzPts val="1400"/>
              <a:buNone/>
              <a:defRPr/>
            </a:lvl4pPr>
            <a:lvl5pPr lvl="4" algn="l">
              <a:lnSpc>
                <a:spcPct val="83000"/>
              </a:lnSpc>
              <a:spcBef>
                <a:spcPts val="0"/>
              </a:spcBef>
              <a:spcAft>
                <a:spcPts val="0"/>
              </a:spcAft>
              <a:buSzPts val="1400"/>
              <a:buNone/>
              <a:defRPr/>
            </a:lvl5pPr>
            <a:lvl6pPr lvl="5" algn="l">
              <a:lnSpc>
                <a:spcPct val="83000"/>
              </a:lnSpc>
              <a:spcBef>
                <a:spcPts val="0"/>
              </a:spcBef>
              <a:spcAft>
                <a:spcPts val="0"/>
              </a:spcAft>
              <a:buSzPts val="1400"/>
              <a:buNone/>
              <a:defRPr/>
            </a:lvl6pPr>
            <a:lvl7pPr lvl="6" algn="l">
              <a:lnSpc>
                <a:spcPct val="83000"/>
              </a:lnSpc>
              <a:spcBef>
                <a:spcPts val="0"/>
              </a:spcBef>
              <a:spcAft>
                <a:spcPts val="0"/>
              </a:spcAft>
              <a:buSzPts val="1400"/>
              <a:buNone/>
              <a:defRPr/>
            </a:lvl7pPr>
            <a:lvl8pPr lvl="7" algn="l">
              <a:lnSpc>
                <a:spcPct val="83000"/>
              </a:lnSpc>
              <a:spcBef>
                <a:spcPts val="0"/>
              </a:spcBef>
              <a:spcAft>
                <a:spcPts val="0"/>
              </a:spcAft>
              <a:buSzPts val="1400"/>
              <a:buNone/>
              <a:defRPr/>
            </a:lvl8pPr>
            <a:lvl9pPr lvl="8" algn="l">
              <a:lnSpc>
                <a:spcPct val="83000"/>
              </a:lnSpc>
              <a:spcBef>
                <a:spcPts val="0"/>
              </a:spcBef>
              <a:spcAft>
                <a:spcPts val="0"/>
              </a:spcAft>
              <a:buSzPts val="1400"/>
              <a:buNone/>
              <a:defRPr/>
            </a:lvl9pPr>
          </a:lstStyle>
          <a:p/>
        </p:txBody>
      </p:sp>
      <p:sp>
        <p:nvSpPr>
          <p:cNvPr id="69" name="Google Shape;69;p18"/>
          <p:cNvSpPr txBox="1"/>
          <p:nvPr>
            <p:ph idx="1" type="body"/>
          </p:nvPr>
        </p:nvSpPr>
        <p:spPr>
          <a:xfrm>
            <a:off x="623888" y="4589463"/>
            <a:ext cx="7886700" cy="1500187"/>
          </a:xfrm>
          <a:prstGeom prst="rect">
            <a:avLst/>
          </a:prstGeom>
          <a:noFill/>
          <a:ln>
            <a:noFill/>
          </a:ln>
        </p:spPr>
        <p:txBody>
          <a:bodyPr anchorCtr="0" anchor="t" bIns="0" lIns="0" spcFirstLastPara="1" rIns="0" wrap="square" tIns="38850">
            <a:noAutofit/>
          </a:bodyPr>
          <a:lstStyle>
            <a:lvl1pPr indent="-228600" lvl="0" marL="457200" algn="l">
              <a:lnSpc>
                <a:spcPct val="83000"/>
              </a:lnSpc>
              <a:spcBef>
                <a:spcPts val="0"/>
              </a:spcBef>
              <a:spcAft>
                <a:spcPts val="0"/>
              </a:spcAft>
              <a:buSzPts val="2400"/>
              <a:buNone/>
              <a:defRPr sz="2400"/>
            </a:lvl1pPr>
            <a:lvl2pPr indent="-228600" lvl="1" marL="914400" algn="l">
              <a:lnSpc>
                <a:spcPct val="83000"/>
              </a:lnSpc>
              <a:spcBef>
                <a:spcPts val="1425"/>
              </a:spcBef>
              <a:spcAft>
                <a:spcPts val="0"/>
              </a:spcAft>
              <a:buSzPts val="2000"/>
              <a:buNone/>
              <a:defRPr sz="2000"/>
            </a:lvl2pPr>
            <a:lvl3pPr indent="-228600" lvl="2" marL="1371600" algn="l">
              <a:lnSpc>
                <a:spcPct val="83000"/>
              </a:lnSpc>
              <a:spcBef>
                <a:spcPts val="1138"/>
              </a:spcBef>
              <a:spcAft>
                <a:spcPts val="0"/>
              </a:spcAft>
              <a:buSzPts val="1800"/>
              <a:buNone/>
              <a:defRPr sz="1800"/>
            </a:lvl3pPr>
            <a:lvl4pPr indent="-228600" lvl="3" marL="1828800" algn="l">
              <a:lnSpc>
                <a:spcPct val="83000"/>
              </a:lnSpc>
              <a:spcBef>
                <a:spcPts val="850"/>
              </a:spcBef>
              <a:spcAft>
                <a:spcPts val="0"/>
              </a:spcAft>
              <a:buSzPts val="1600"/>
              <a:buNone/>
              <a:defRPr sz="1600"/>
            </a:lvl4pPr>
            <a:lvl5pPr indent="-228600" lvl="4" marL="2286000" algn="l">
              <a:lnSpc>
                <a:spcPct val="83000"/>
              </a:lnSpc>
              <a:spcBef>
                <a:spcPts val="575"/>
              </a:spcBef>
              <a:spcAft>
                <a:spcPts val="0"/>
              </a:spcAft>
              <a:buSzPts val="1600"/>
              <a:buNone/>
              <a:defRPr sz="1600"/>
            </a:lvl5pPr>
            <a:lvl6pPr indent="-228600" lvl="5" marL="2743200" algn="l">
              <a:lnSpc>
                <a:spcPct val="90000"/>
              </a:lnSpc>
              <a:spcBef>
                <a:spcPts val="500"/>
              </a:spcBef>
              <a:spcAft>
                <a:spcPts val="0"/>
              </a:spcAft>
              <a:buClr>
                <a:schemeClr val="dk1"/>
              </a:buClr>
              <a:buSzPts val="1600"/>
              <a:buNone/>
              <a:defRPr sz="1600"/>
            </a:lvl6pPr>
            <a:lvl7pPr indent="-228600" lvl="6" marL="3200400" algn="l">
              <a:lnSpc>
                <a:spcPct val="90000"/>
              </a:lnSpc>
              <a:spcBef>
                <a:spcPts val="500"/>
              </a:spcBef>
              <a:spcAft>
                <a:spcPts val="0"/>
              </a:spcAft>
              <a:buClr>
                <a:schemeClr val="dk1"/>
              </a:buClr>
              <a:buSzPts val="1600"/>
              <a:buNone/>
              <a:defRPr sz="1600"/>
            </a:lvl7pPr>
            <a:lvl8pPr indent="-228600" lvl="7" marL="3657600" algn="l">
              <a:lnSpc>
                <a:spcPct val="90000"/>
              </a:lnSpc>
              <a:spcBef>
                <a:spcPts val="500"/>
              </a:spcBef>
              <a:spcAft>
                <a:spcPts val="0"/>
              </a:spcAft>
              <a:buClr>
                <a:schemeClr val="dk1"/>
              </a:buClr>
              <a:buSzPts val="1600"/>
              <a:buNone/>
              <a:defRPr sz="1600"/>
            </a:lvl8pPr>
            <a:lvl9pPr indent="-228600" lvl="8" marL="4114800" algn="l">
              <a:lnSpc>
                <a:spcPct val="90000"/>
              </a:lnSpc>
              <a:spcBef>
                <a:spcPts val="500"/>
              </a:spcBef>
              <a:spcAft>
                <a:spcPts val="0"/>
              </a:spcAft>
              <a:buClr>
                <a:schemeClr val="dk1"/>
              </a:buClr>
              <a:buSzPts val="1600"/>
              <a:buNone/>
              <a:defRPr sz="1600"/>
            </a:lvl9pPr>
          </a:lstStyle>
          <a:p/>
        </p:txBody>
      </p:sp>
      <p:sp>
        <p:nvSpPr>
          <p:cNvPr id="70" name="Google Shape;70;p18"/>
          <p:cNvSpPr txBox="1"/>
          <p:nvPr>
            <p:ph idx="10" type="dt"/>
          </p:nvPr>
        </p:nvSpPr>
        <p:spPr>
          <a:xfrm>
            <a:off x="457200" y="6378575"/>
            <a:ext cx="2101850" cy="341313"/>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8"/>
          <p:cNvSpPr txBox="1"/>
          <p:nvPr>
            <p:ph idx="12" type="sldNum"/>
          </p:nvPr>
        </p:nvSpPr>
        <p:spPr>
          <a:xfrm>
            <a:off x="6583363" y="6378575"/>
            <a:ext cx="2101850" cy="341313"/>
          </a:xfrm>
          <a:prstGeom prst="rect">
            <a:avLst/>
          </a:prstGeom>
          <a:noFill/>
          <a:ln>
            <a:noFill/>
          </a:ln>
        </p:spPr>
        <p:txBody>
          <a:bodyPr anchorCtr="0" anchor="t" bIns="0" lIns="0" spcFirstLastPara="1" rIns="0" wrap="square" tIns="0">
            <a:noAutofit/>
          </a:bodyPr>
          <a:lstStyle>
            <a:lvl1pPr indent="0" lvl="0" marL="0" algn="l">
              <a:lnSpc>
                <a:spcPct val="100000"/>
              </a:lnSpc>
              <a:spcBef>
                <a:spcPts val="0"/>
              </a:spcBef>
              <a:buNone/>
              <a:defRPr sz="1800">
                <a:solidFill>
                  <a:srgbClr val="000000"/>
                </a:solidFill>
                <a:latin typeface="Calibri"/>
                <a:ea typeface="Calibri"/>
                <a:cs typeface="Calibri"/>
                <a:sym typeface="Calibri"/>
              </a:defRPr>
            </a:lvl1pPr>
            <a:lvl2pPr indent="0" lvl="1" marL="0" algn="l">
              <a:lnSpc>
                <a:spcPct val="100000"/>
              </a:lnSpc>
              <a:spcBef>
                <a:spcPts val="0"/>
              </a:spcBef>
              <a:buNone/>
              <a:defRPr sz="1800">
                <a:solidFill>
                  <a:srgbClr val="000000"/>
                </a:solidFill>
                <a:latin typeface="Calibri"/>
                <a:ea typeface="Calibri"/>
                <a:cs typeface="Calibri"/>
                <a:sym typeface="Calibri"/>
              </a:defRPr>
            </a:lvl2pPr>
            <a:lvl3pPr indent="0" lvl="2" marL="0" algn="l">
              <a:lnSpc>
                <a:spcPct val="100000"/>
              </a:lnSpc>
              <a:spcBef>
                <a:spcPts val="0"/>
              </a:spcBef>
              <a:buNone/>
              <a:defRPr sz="1800">
                <a:solidFill>
                  <a:srgbClr val="000000"/>
                </a:solidFill>
                <a:latin typeface="Calibri"/>
                <a:ea typeface="Calibri"/>
                <a:cs typeface="Calibri"/>
                <a:sym typeface="Calibri"/>
              </a:defRPr>
            </a:lvl3pPr>
            <a:lvl4pPr indent="0" lvl="3" marL="0" algn="l">
              <a:lnSpc>
                <a:spcPct val="100000"/>
              </a:lnSpc>
              <a:spcBef>
                <a:spcPts val="0"/>
              </a:spcBef>
              <a:buNone/>
              <a:defRPr sz="1800">
                <a:solidFill>
                  <a:srgbClr val="000000"/>
                </a:solidFill>
                <a:latin typeface="Calibri"/>
                <a:ea typeface="Calibri"/>
                <a:cs typeface="Calibri"/>
                <a:sym typeface="Calibri"/>
              </a:defRPr>
            </a:lvl4pPr>
            <a:lvl5pPr indent="0" lvl="4" marL="0" algn="l">
              <a:lnSpc>
                <a:spcPct val="100000"/>
              </a:lnSpc>
              <a:spcBef>
                <a:spcPts val="0"/>
              </a:spcBef>
              <a:buNone/>
              <a:defRPr sz="1800">
                <a:solidFill>
                  <a:srgbClr val="000000"/>
                </a:solidFill>
                <a:latin typeface="Calibri"/>
                <a:ea typeface="Calibri"/>
                <a:cs typeface="Calibri"/>
                <a:sym typeface="Calibri"/>
              </a:defRPr>
            </a:lvl5pPr>
            <a:lvl6pPr indent="0" lvl="5" marL="0" algn="l">
              <a:lnSpc>
                <a:spcPct val="100000"/>
              </a:lnSpc>
              <a:spcBef>
                <a:spcPts val="0"/>
              </a:spcBef>
              <a:buNone/>
              <a:defRPr sz="1800">
                <a:solidFill>
                  <a:srgbClr val="000000"/>
                </a:solidFill>
                <a:latin typeface="Calibri"/>
                <a:ea typeface="Calibri"/>
                <a:cs typeface="Calibri"/>
                <a:sym typeface="Calibri"/>
              </a:defRPr>
            </a:lvl6pPr>
            <a:lvl7pPr indent="0" lvl="6" marL="0" algn="l">
              <a:lnSpc>
                <a:spcPct val="100000"/>
              </a:lnSpc>
              <a:spcBef>
                <a:spcPts val="0"/>
              </a:spcBef>
              <a:buNone/>
              <a:defRPr sz="1800">
                <a:solidFill>
                  <a:srgbClr val="000000"/>
                </a:solidFill>
                <a:latin typeface="Calibri"/>
                <a:ea typeface="Calibri"/>
                <a:cs typeface="Calibri"/>
                <a:sym typeface="Calibri"/>
              </a:defRPr>
            </a:lvl7pPr>
            <a:lvl8pPr indent="0" lvl="7" marL="0" algn="l">
              <a:lnSpc>
                <a:spcPct val="100000"/>
              </a:lnSpc>
              <a:spcBef>
                <a:spcPts val="0"/>
              </a:spcBef>
              <a:buNone/>
              <a:defRPr sz="1800">
                <a:solidFill>
                  <a:srgbClr val="000000"/>
                </a:solidFill>
                <a:latin typeface="Calibri"/>
                <a:ea typeface="Calibri"/>
                <a:cs typeface="Calibri"/>
                <a:sym typeface="Calibri"/>
              </a:defRPr>
            </a:lvl8pPr>
            <a:lvl9pPr indent="0" lvl="8" marL="0" algn="l">
              <a:lnSpc>
                <a:spcPct val="100000"/>
              </a:lnSpc>
              <a:spcBef>
                <a:spcPts val="0"/>
              </a:spcBef>
              <a:buNone/>
              <a:defRPr sz="1800">
                <a:solidFill>
                  <a:srgbClr val="000000"/>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72" name="Shape 72"/>
        <p:cNvGrpSpPr/>
        <p:nvPr/>
      </p:nvGrpSpPr>
      <p:grpSpPr>
        <a:xfrm>
          <a:off x="0" y="0"/>
          <a:ext cx="0" cy="0"/>
          <a:chOff x="0" y="0"/>
          <a:chExt cx="0" cy="0"/>
        </a:xfrm>
      </p:grpSpPr>
      <p:sp>
        <p:nvSpPr>
          <p:cNvPr id="73" name="Google Shape;73;p19"/>
          <p:cNvSpPr txBox="1"/>
          <p:nvPr>
            <p:ph type="title"/>
          </p:nvPr>
        </p:nvSpPr>
        <p:spPr>
          <a:xfrm>
            <a:off x="2994025" y="3014663"/>
            <a:ext cx="3152775" cy="777875"/>
          </a:xfrm>
          <a:prstGeom prst="rect">
            <a:avLst/>
          </a:prstGeom>
          <a:noFill/>
          <a:ln>
            <a:noFill/>
          </a:ln>
        </p:spPr>
        <p:txBody>
          <a:bodyPr anchorCtr="0" anchor="t" bIns="0" lIns="0" spcFirstLastPara="1" rIns="0" wrap="square" tIns="0">
            <a:noAutofit/>
          </a:bodyPr>
          <a:lstStyle>
            <a:lvl1pPr lvl="0" algn="l">
              <a:lnSpc>
                <a:spcPct val="83000"/>
              </a:lnSpc>
              <a:spcBef>
                <a:spcPts val="0"/>
              </a:spcBef>
              <a:spcAft>
                <a:spcPts val="0"/>
              </a:spcAft>
              <a:buSzPts val="1400"/>
              <a:buNone/>
              <a:defRPr/>
            </a:lvl1pPr>
            <a:lvl2pPr lvl="1" algn="l">
              <a:lnSpc>
                <a:spcPct val="83000"/>
              </a:lnSpc>
              <a:spcBef>
                <a:spcPts val="0"/>
              </a:spcBef>
              <a:spcAft>
                <a:spcPts val="0"/>
              </a:spcAft>
              <a:buSzPts val="1400"/>
              <a:buNone/>
              <a:defRPr/>
            </a:lvl2pPr>
            <a:lvl3pPr lvl="2" algn="l">
              <a:lnSpc>
                <a:spcPct val="83000"/>
              </a:lnSpc>
              <a:spcBef>
                <a:spcPts val="0"/>
              </a:spcBef>
              <a:spcAft>
                <a:spcPts val="0"/>
              </a:spcAft>
              <a:buSzPts val="1400"/>
              <a:buNone/>
              <a:defRPr/>
            </a:lvl3pPr>
            <a:lvl4pPr lvl="3" algn="l">
              <a:lnSpc>
                <a:spcPct val="83000"/>
              </a:lnSpc>
              <a:spcBef>
                <a:spcPts val="0"/>
              </a:spcBef>
              <a:spcAft>
                <a:spcPts val="0"/>
              </a:spcAft>
              <a:buSzPts val="1400"/>
              <a:buNone/>
              <a:defRPr/>
            </a:lvl4pPr>
            <a:lvl5pPr lvl="4" algn="l">
              <a:lnSpc>
                <a:spcPct val="83000"/>
              </a:lnSpc>
              <a:spcBef>
                <a:spcPts val="0"/>
              </a:spcBef>
              <a:spcAft>
                <a:spcPts val="0"/>
              </a:spcAft>
              <a:buSzPts val="1400"/>
              <a:buNone/>
              <a:defRPr/>
            </a:lvl5pPr>
            <a:lvl6pPr lvl="5" algn="l">
              <a:lnSpc>
                <a:spcPct val="83000"/>
              </a:lnSpc>
              <a:spcBef>
                <a:spcPts val="0"/>
              </a:spcBef>
              <a:spcAft>
                <a:spcPts val="0"/>
              </a:spcAft>
              <a:buSzPts val="1400"/>
              <a:buNone/>
              <a:defRPr/>
            </a:lvl6pPr>
            <a:lvl7pPr lvl="6" algn="l">
              <a:lnSpc>
                <a:spcPct val="83000"/>
              </a:lnSpc>
              <a:spcBef>
                <a:spcPts val="0"/>
              </a:spcBef>
              <a:spcAft>
                <a:spcPts val="0"/>
              </a:spcAft>
              <a:buSzPts val="1400"/>
              <a:buNone/>
              <a:defRPr/>
            </a:lvl7pPr>
            <a:lvl8pPr lvl="7" algn="l">
              <a:lnSpc>
                <a:spcPct val="83000"/>
              </a:lnSpc>
              <a:spcBef>
                <a:spcPts val="0"/>
              </a:spcBef>
              <a:spcAft>
                <a:spcPts val="0"/>
              </a:spcAft>
              <a:buSzPts val="1400"/>
              <a:buNone/>
              <a:defRPr/>
            </a:lvl8pPr>
            <a:lvl9pPr lvl="8" algn="l">
              <a:lnSpc>
                <a:spcPct val="83000"/>
              </a:lnSpc>
              <a:spcBef>
                <a:spcPts val="0"/>
              </a:spcBef>
              <a:spcAft>
                <a:spcPts val="0"/>
              </a:spcAft>
              <a:buSzPts val="1400"/>
              <a:buNone/>
              <a:defRPr/>
            </a:lvl9pPr>
          </a:lstStyle>
          <a:p/>
        </p:txBody>
      </p:sp>
      <p:sp>
        <p:nvSpPr>
          <p:cNvPr id="74" name="Google Shape;74;p19"/>
          <p:cNvSpPr txBox="1"/>
          <p:nvPr>
            <p:ph idx="1" type="body"/>
          </p:nvPr>
        </p:nvSpPr>
        <p:spPr>
          <a:xfrm>
            <a:off x="457200" y="1604963"/>
            <a:ext cx="4037013" cy="3976687"/>
          </a:xfrm>
          <a:prstGeom prst="rect">
            <a:avLst/>
          </a:prstGeom>
          <a:noFill/>
          <a:ln>
            <a:noFill/>
          </a:ln>
        </p:spPr>
        <p:txBody>
          <a:bodyPr anchorCtr="0" anchor="t" bIns="0" lIns="0" spcFirstLastPara="1" rIns="0" wrap="square" tIns="38850">
            <a:noAutofit/>
          </a:bodyPr>
          <a:lstStyle>
            <a:lvl1pPr indent="-228600" lvl="0" marL="457200" algn="l">
              <a:lnSpc>
                <a:spcPct val="83000"/>
              </a:lnSpc>
              <a:spcBef>
                <a:spcPts val="0"/>
              </a:spcBef>
              <a:spcAft>
                <a:spcPts val="0"/>
              </a:spcAft>
              <a:buSzPts val="1400"/>
              <a:buNone/>
              <a:defRPr/>
            </a:lvl1pPr>
            <a:lvl2pPr indent="-228600" lvl="1" marL="914400" algn="l">
              <a:lnSpc>
                <a:spcPct val="83000"/>
              </a:lnSpc>
              <a:spcBef>
                <a:spcPts val="1425"/>
              </a:spcBef>
              <a:spcAft>
                <a:spcPts val="0"/>
              </a:spcAft>
              <a:buSzPts val="1400"/>
              <a:buNone/>
              <a:defRPr/>
            </a:lvl2pPr>
            <a:lvl3pPr indent="-228600" lvl="2" marL="1371600" algn="l">
              <a:lnSpc>
                <a:spcPct val="83000"/>
              </a:lnSpc>
              <a:spcBef>
                <a:spcPts val="1138"/>
              </a:spcBef>
              <a:spcAft>
                <a:spcPts val="0"/>
              </a:spcAft>
              <a:buSzPts val="1400"/>
              <a:buNone/>
              <a:defRPr/>
            </a:lvl3pPr>
            <a:lvl4pPr indent="-228600" lvl="3" marL="1828800" algn="l">
              <a:lnSpc>
                <a:spcPct val="83000"/>
              </a:lnSpc>
              <a:spcBef>
                <a:spcPts val="850"/>
              </a:spcBef>
              <a:spcAft>
                <a:spcPts val="0"/>
              </a:spcAft>
              <a:buSzPts val="1400"/>
              <a:buNone/>
              <a:defRPr/>
            </a:lvl4pPr>
            <a:lvl5pPr indent="-228600" lvl="4" marL="2286000" algn="l">
              <a:lnSpc>
                <a:spcPct val="83000"/>
              </a:lnSpc>
              <a:spcBef>
                <a:spcPts val="575"/>
              </a:spcBef>
              <a:spcAft>
                <a:spcPts val="0"/>
              </a:spcAft>
              <a:buSzPts val="14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19"/>
          <p:cNvSpPr txBox="1"/>
          <p:nvPr>
            <p:ph idx="2" type="body"/>
          </p:nvPr>
        </p:nvSpPr>
        <p:spPr>
          <a:xfrm>
            <a:off x="4646613" y="1604963"/>
            <a:ext cx="4038600" cy="3976687"/>
          </a:xfrm>
          <a:prstGeom prst="rect">
            <a:avLst/>
          </a:prstGeom>
          <a:noFill/>
          <a:ln>
            <a:noFill/>
          </a:ln>
        </p:spPr>
        <p:txBody>
          <a:bodyPr anchorCtr="0" anchor="t" bIns="0" lIns="0" spcFirstLastPara="1" rIns="0" wrap="square" tIns="38850">
            <a:noAutofit/>
          </a:bodyPr>
          <a:lstStyle>
            <a:lvl1pPr indent="-228600" lvl="0" marL="457200" algn="l">
              <a:lnSpc>
                <a:spcPct val="83000"/>
              </a:lnSpc>
              <a:spcBef>
                <a:spcPts val="0"/>
              </a:spcBef>
              <a:spcAft>
                <a:spcPts val="0"/>
              </a:spcAft>
              <a:buSzPts val="1400"/>
              <a:buNone/>
              <a:defRPr/>
            </a:lvl1pPr>
            <a:lvl2pPr indent="-228600" lvl="1" marL="914400" algn="l">
              <a:lnSpc>
                <a:spcPct val="83000"/>
              </a:lnSpc>
              <a:spcBef>
                <a:spcPts val="1425"/>
              </a:spcBef>
              <a:spcAft>
                <a:spcPts val="0"/>
              </a:spcAft>
              <a:buSzPts val="1400"/>
              <a:buNone/>
              <a:defRPr/>
            </a:lvl2pPr>
            <a:lvl3pPr indent="-228600" lvl="2" marL="1371600" algn="l">
              <a:lnSpc>
                <a:spcPct val="83000"/>
              </a:lnSpc>
              <a:spcBef>
                <a:spcPts val="1138"/>
              </a:spcBef>
              <a:spcAft>
                <a:spcPts val="0"/>
              </a:spcAft>
              <a:buSzPts val="1400"/>
              <a:buNone/>
              <a:defRPr/>
            </a:lvl3pPr>
            <a:lvl4pPr indent="-228600" lvl="3" marL="1828800" algn="l">
              <a:lnSpc>
                <a:spcPct val="83000"/>
              </a:lnSpc>
              <a:spcBef>
                <a:spcPts val="850"/>
              </a:spcBef>
              <a:spcAft>
                <a:spcPts val="0"/>
              </a:spcAft>
              <a:buSzPts val="1400"/>
              <a:buNone/>
              <a:defRPr/>
            </a:lvl4pPr>
            <a:lvl5pPr indent="-228600" lvl="4" marL="2286000" algn="l">
              <a:lnSpc>
                <a:spcPct val="83000"/>
              </a:lnSpc>
              <a:spcBef>
                <a:spcPts val="575"/>
              </a:spcBef>
              <a:spcAft>
                <a:spcPts val="0"/>
              </a:spcAft>
              <a:buSzPts val="14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6" name="Google Shape;76;p19"/>
          <p:cNvSpPr txBox="1"/>
          <p:nvPr>
            <p:ph idx="10" type="dt"/>
          </p:nvPr>
        </p:nvSpPr>
        <p:spPr>
          <a:xfrm>
            <a:off x="457200" y="6378575"/>
            <a:ext cx="2101850" cy="341313"/>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9"/>
          <p:cNvSpPr txBox="1"/>
          <p:nvPr>
            <p:ph idx="12" type="sldNum"/>
          </p:nvPr>
        </p:nvSpPr>
        <p:spPr>
          <a:xfrm>
            <a:off x="6583363" y="6378575"/>
            <a:ext cx="2101850" cy="341313"/>
          </a:xfrm>
          <a:prstGeom prst="rect">
            <a:avLst/>
          </a:prstGeom>
          <a:noFill/>
          <a:ln>
            <a:noFill/>
          </a:ln>
        </p:spPr>
        <p:txBody>
          <a:bodyPr anchorCtr="0" anchor="t" bIns="0" lIns="0" spcFirstLastPara="1" rIns="0" wrap="square" tIns="0">
            <a:noAutofit/>
          </a:bodyPr>
          <a:lstStyle>
            <a:lvl1pPr indent="0" lvl="0" marL="0" algn="l">
              <a:lnSpc>
                <a:spcPct val="100000"/>
              </a:lnSpc>
              <a:spcBef>
                <a:spcPts val="0"/>
              </a:spcBef>
              <a:buNone/>
              <a:defRPr sz="1800">
                <a:solidFill>
                  <a:srgbClr val="000000"/>
                </a:solidFill>
                <a:latin typeface="Calibri"/>
                <a:ea typeface="Calibri"/>
                <a:cs typeface="Calibri"/>
                <a:sym typeface="Calibri"/>
              </a:defRPr>
            </a:lvl1pPr>
            <a:lvl2pPr indent="0" lvl="1" marL="0" algn="l">
              <a:lnSpc>
                <a:spcPct val="100000"/>
              </a:lnSpc>
              <a:spcBef>
                <a:spcPts val="0"/>
              </a:spcBef>
              <a:buNone/>
              <a:defRPr sz="1800">
                <a:solidFill>
                  <a:srgbClr val="000000"/>
                </a:solidFill>
                <a:latin typeface="Calibri"/>
                <a:ea typeface="Calibri"/>
                <a:cs typeface="Calibri"/>
                <a:sym typeface="Calibri"/>
              </a:defRPr>
            </a:lvl2pPr>
            <a:lvl3pPr indent="0" lvl="2" marL="0" algn="l">
              <a:lnSpc>
                <a:spcPct val="100000"/>
              </a:lnSpc>
              <a:spcBef>
                <a:spcPts val="0"/>
              </a:spcBef>
              <a:buNone/>
              <a:defRPr sz="1800">
                <a:solidFill>
                  <a:srgbClr val="000000"/>
                </a:solidFill>
                <a:latin typeface="Calibri"/>
                <a:ea typeface="Calibri"/>
                <a:cs typeface="Calibri"/>
                <a:sym typeface="Calibri"/>
              </a:defRPr>
            </a:lvl3pPr>
            <a:lvl4pPr indent="0" lvl="3" marL="0" algn="l">
              <a:lnSpc>
                <a:spcPct val="100000"/>
              </a:lnSpc>
              <a:spcBef>
                <a:spcPts val="0"/>
              </a:spcBef>
              <a:buNone/>
              <a:defRPr sz="1800">
                <a:solidFill>
                  <a:srgbClr val="000000"/>
                </a:solidFill>
                <a:latin typeface="Calibri"/>
                <a:ea typeface="Calibri"/>
                <a:cs typeface="Calibri"/>
                <a:sym typeface="Calibri"/>
              </a:defRPr>
            </a:lvl4pPr>
            <a:lvl5pPr indent="0" lvl="4" marL="0" algn="l">
              <a:lnSpc>
                <a:spcPct val="100000"/>
              </a:lnSpc>
              <a:spcBef>
                <a:spcPts val="0"/>
              </a:spcBef>
              <a:buNone/>
              <a:defRPr sz="1800">
                <a:solidFill>
                  <a:srgbClr val="000000"/>
                </a:solidFill>
                <a:latin typeface="Calibri"/>
                <a:ea typeface="Calibri"/>
                <a:cs typeface="Calibri"/>
                <a:sym typeface="Calibri"/>
              </a:defRPr>
            </a:lvl5pPr>
            <a:lvl6pPr indent="0" lvl="5" marL="0" algn="l">
              <a:lnSpc>
                <a:spcPct val="100000"/>
              </a:lnSpc>
              <a:spcBef>
                <a:spcPts val="0"/>
              </a:spcBef>
              <a:buNone/>
              <a:defRPr sz="1800">
                <a:solidFill>
                  <a:srgbClr val="000000"/>
                </a:solidFill>
                <a:latin typeface="Calibri"/>
                <a:ea typeface="Calibri"/>
                <a:cs typeface="Calibri"/>
                <a:sym typeface="Calibri"/>
              </a:defRPr>
            </a:lvl6pPr>
            <a:lvl7pPr indent="0" lvl="6" marL="0" algn="l">
              <a:lnSpc>
                <a:spcPct val="100000"/>
              </a:lnSpc>
              <a:spcBef>
                <a:spcPts val="0"/>
              </a:spcBef>
              <a:buNone/>
              <a:defRPr sz="1800">
                <a:solidFill>
                  <a:srgbClr val="000000"/>
                </a:solidFill>
                <a:latin typeface="Calibri"/>
                <a:ea typeface="Calibri"/>
                <a:cs typeface="Calibri"/>
                <a:sym typeface="Calibri"/>
              </a:defRPr>
            </a:lvl7pPr>
            <a:lvl8pPr indent="0" lvl="7" marL="0" algn="l">
              <a:lnSpc>
                <a:spcPct val="100000"/>
              </a:lnSpc>
              <a:spcBef>
                <a:spcPts val="0"/>
              </a:spcBef>
              <a:buNone/>
              <a:defRPr sz="1800">
                <a:solidFill>
                  <a:srgbClr val="000000"/>
                </a:solidFill>
                <a:latin typeface="Calibri"/>
                <a:ea typeface="Calibri"/>
                <a:cs typeface="Calibri"/>
                <a:sym typeface="Calibri"/>
              </a:defRPr>
            </a:lvl8pPr>
            <a:lvl9pPr indent="0" lvl="8" marL="0" algn="l">
              <a:lnSpc>
                <a:spcPct val="100000"/>
              </a:lnSpc>
              <a:spcBef>
                <a:spcPts val="0"/>
              </a:spcBef>
              <a:buNone/>
              <a:defRPr sz="1800">
                <a:solidFill>
                  <a:srgbClr val="000000"/>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theme" Target="../theme/theme3.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14.xml"/><Relationship Id="rId10" Type="http://schemas.openxmlformats.org/officeDocument/2006/relationships/slideLayout" Target="../slideLayouts/slideLayout13.xml"/><Relationship Id="rId13" Type="http://schemas.openxmlformats.org/officeDocument/2006/relationships/slideLayout" Target="../slideLayouts/slideLayout16.xml"/><Relationship Id="rId12" Type="http://schemas.openxmlformats.org/officeDocument/2006/relationships/slideLayout" Target="../slideLayouts/slideLayout15.xml"/><Relationship Id="rId1" Type="http://schemas.openxmlformats.org/officeDocument/2006/relationships/image" Target="../media/image1.png"/><Relationship Id="rId2" Type="http://schemas.openxmlformats.org/officeDocument/2006/relationships/image" Target="../media/image2.jpg"/><Relationship Id="rId3" Type="http://schemas.openxmlformats.org/officeDocument/2006/relationships/slideLayout" Target="../slideLayouts/slideLayout6.xml"/><Relationship Id="rId4" Type="http://schemas.openxmlformats.org/officeDocument/2006/relationships/slideLayout" Target="../slideLayouts/slideLayout7.xml"/><Relationship Id="rId9" Type="http://schemas.openxmlformats.org/officeDocument/2006/relationships/slideLayout" Target="../slideLayouts/slideLayout12.xml"/><Relationship Id="rId14" Type="http://schemas.openxmlformats.org/officeDocument/2006/relationships/theme" Target="../theme/theme1.xml"/><Relationship Id="rId5" Type="http://schemas.openxmlformats.org/officeDocument/2006/relationships/slideLayout" Target="../slideLayouts/slideLayout8.xml"/><Relationship Id="rId6" Type="http://schemas.openxmlformats.org/officeDocument/2006/relationships/slideLayout" Target="../slideLayouts/slideLayout9.xml"/><Relationship Id="rId7" Type="http://schemas.openxmlformats.org/officeDocument/2006/relationships/slideLayout" Target="../slideLayouts/slideLayout10.xml"/><Relationship Id="rId8"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9"/>
          <p:cNvSpPr/>
          <p:nvPr/>
        </p:nvSpPr>
        <p:spPr>
          <a:xfrm>
            <a:off x="0" y="0"/>
            <a:ext cx="9143981" cy="4571990"/>
          </a:xfrm>
          <a:prstGeom prst="rect">
            <a:avLst/>
          </a:prstGeom>
          <a:blipFill rotWithShape="1">
            <a:blip r:embed="rId1">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 name="Google Shape;11;p9"/>
          <p:cNvSpPr txBox="1"/>
          <p:nvPr>
            <p:ph type="title"/>
          </p:nvPr>
        </p:nvSpPr>
        <p:spPr>
          <a:xfrm>
            <a:off x="2994505" y="3013748"/>
            <a:ext cx="3154988" cy="779779"/>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1" i="0" sz="4950" u="none" cap="none" strike="noStrike">
                <a:solidFill>
                  <a:schemeClr val="dk1"/>
                </a:solidFill>
                <a:latin typeface="Times New Roman"/>
                <a:ea typeface="Times New Roman"/>
                <a:cs typeface="Times New Roman"/>
                <a:sym typeface="Times New Roman"/>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2" name="Google Shape;12;p9"/>
          <p:cNvSpPr txBox="1"/>
          <p:nvPr>
            <p:ph idx="1" type="body"/>
          </p:nvPr>
        </p:nvSpPr>
        <p:spPr>
          <a:xfrm>
            <a:off x="845628" y="2086758"/>
            <a:ext cx="7348220" cy="4091940"/>
          </a:xfrm>
          <a:prstGeom prst="rect">
            <a:avLst/>
          </a:prstGeom>
          <a:noFill/>
          <a:ln>
            <a:noFill/>
          </a:ln>
        </p:spPr>
        <p:txBody>
          <a:bodyPr anchorCtr="0" anchor="t" bIns="0" lIns="0" spcFirstLastPara="1" rIns="0" wrap="square" tIns="0">
            <a:spAutoFit/>
          </a:bodyPr>
          <a:lstStyle>
            <a:lvl1pPr indent="-228600" lvl="0"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800" u="none" cap="none" strike="noStrike">
                <a:latin typeface="Calibri"/>
                <a:ea typeface="Calibri"/>
                <a:cs typeface="Calibri"/>
                <a:sym typeface="Calibri"/>
              </a:defRPr>
            </a:lvl2pPr>
            <a:lvl3pPr indent="-228600" lvl="2" marL="1371600" marR="0" rtl="0" algn="l">
              <a:spcBef>
                <a:spcPts val="0"/>
              </a:spcBef>
              <a:spcAft>
                <a:spcPts val="0"/>
              </a:spcAft>
              <a:buSzPts val="1400"/>
              <a:buNone/>
              <a:defRPr b="0" i="0" sz="1800" u="none" cap="none" strike="noStrike">
                <a:latin typeface="Calibri"/>
                <a:ea typeface="Calibri"/>
                <a:cs typeface="Calibri"/>
                <a:sym typeface="Calibri"/>
              </a:defRPr>
            </a:lvl3pPr>
            <a:lvl4pPr indent="-228600" lvl="3" marL="1828800" marR="0" rtl="0" algn="l">
              <a:spcBef>
                <a:spcPts val="0"/>
              </a:spcBef>
              <a:spcAft>
                <a:spcPts val="0"/>
              </a:spcAft>
              <a:buSzPts val="1400"/>
              <a:buNone/>
              <a:defRPr b="0" i="0" sz="1800" u="none" cap="none" strike="noStrike">
                <a:latin typeface="Calibri"/>
                <a:ea typeface="Calibri"/>
                <a:cs typeface="Calibri"/>
                <a:sym typeface="Calibri"/>
              </a:defRPr>
            </a:lvl4pPr>
            <a:lvl5pPr indent="-228600" lvl="4" marL="2286000" marR="0" rtl="0" algn="l">
              <a:spcBef>
                <a:spcPts val="0"/>
              </a:spcBef>
              <a:spcAft>
                <a:spcPts val="0"/>
              </a:spcAft>
              <a:buSzPts val="1400"/>
              <a:buNone/>
              <a:defRPr b="0" i="0" sz="180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18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8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8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800" u="none" cap="none" strike="noStrike">
                <a:latin typeface="Calibri"/>
                <a:ea typeface="Calibri"/>
                <a:cs typeface="Calibri"/>
                <a:sym typeface="Calibri"/>
              </a:defRPr>
            </a:lvl9pPr>
          </a:lstStyle>
          <a:p/>
        </p:txBody>
      </p:sp>
      <p:sp>
        <p:nvSpPr>
          <p:cNvPr id="13" name="Google Shape;13;p9"/>
          <p:cNvSpPr txBox="1"/>
          <p:nvPr>
            <p:ph idx="11" type="ftr"/>
          </p:nvPr>
        </p:nvSpPr>
        <p:spPr>
          <a:xfrm>
            <a:off x="3108960" y="6377940"/>
            <a:ext cx="2926080" cy="342900"/>
          </a:xfrm>
          <a:prstGeom prst="rect">
            <a:avLst/>
          </a:prstGeom>
          <a:noFill/>
          <a:ln>
            <a:noFill/>
          </a:ln>
        </p:spPr>
        <p:txBody>
          <a:bodyPr anchorCtr="0" anchor="t" bIns="0" lIns="0" spcFirstLastPara="1" rIns="0" wrap="square" tIns="0">
            <a:spAutoFit/>
          </a:bodyPr>
          <a:lstStyle>
            <a:lvl1pPr lvl="0" marR="0" rtl="0" algn="ctr">
              <a:spcBef>
                <a:spcPts val="0"/>
              </a:spcBef>
              <a:spcAft>
                <a:spcPts val="0"/>
              </a:spcAft>
              <a:buSzPts val="1400"/>
              <a:buNone/>
              <a:defRPr sz="18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9"/>
          <p:cNvSpPr txBox="1"/>
          <p:nvPr>
            <p:ph idx="10" type="dt"/>
          </p:nvPr>
        </p:nvSpPr>
        <p:spPr>
          <a:xfrm>
            <a:off x="457200" y="6377940"/>
            <a:ext cx="2103120" cy="342900"/>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sz="18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5" name="Google Shape;15;p9"/>
          <p:cNvSpPr txBox="1"/>
          <p:nvPr>
            <p:ph idx="12" type="sldNum"/>
          </p:nvPr>
        </p:nvSpPr>
        <p:spPr>
          <a:xfrm>
            <a:off x="6583680" y="6377940"/>
            <a:ext cx="2103120" cy="342900"/>
          </a:xfrm>
          <a:prstGeom prst="rect">
            <a:avLst/>
          </a:prstGeom>
          <a:noFill/>
          <a:ln>
            <a:noFill/>
          </a:ln>
        </p:spPr>
        <p:txBody>
          <a:bodyPr anchorCtr="0" anchor="t" bIns="0" lIns="0" spcFirstLastPara="1" rIns="0" wrap="square" tIns="0">
            <a:spAutoFit/>
          </a:bodyPr>
          <a:lstStyle>
            <a:lvl1pPr indent="0" lvl="0" marL="0" marR="0" rtl="0" algn="r">
              <a:spcBef>
                <a:spcPts val="0"/>
              </a:spcBef>
              <a:buNone/>
              <a:defRPr sz="1800">
                <a:solidFill>
                  <a:srgbClr val="888888"/>
                </a:solidFill>
                <a:latin typeface="Calibri"/>
                <a:ea typeface="Calibri"/>
                <a:cs typeface="Calibri"/>
                <a:sym typeface="Calibri"/>
              </a:defRPr>
            </a:lvl1pPr>
            <a:lvl2pPr indent="0" lvl="1" marL="0" marR="0" rtl="0" algn="r">
              <a:spcBef>
                <a:spcPts val="0"/>
              </a:spcBef>
              <a:buNone/>
              <a:defRPr sz="1800">
                <a:solidFill>
                  <a:srgbClr val="888888"/>
                </a:solidFill>
                <a:latin typeface="Calibri"/>
                <a:ea typeface="Calibri"/>
                <a:cs typeface="Calibri"/>
                <a:sym typeface="Calibri"/>
              </a:defRPr>
            </a:lvl2pPr>
            <a:lvl3pPr indent="0" lvl="2" marL="0" marR="0" rtl="0" algn="r">
              <a:spcBef>
                <a:spcPts val="0"/>
              </a:spcBef>
              <a:buNone/>
              <a:defRPr sz="1800">
                <a:solidFill>
                  <a:srgbClr val="888888"/>
                </a:solidFill>
                <a:latin typeface="Calibri"/>
                <a:ea typeface="Calibri"/>
                <a:cs typeface="Calibri"/>
                <a:sym typeface="Calibri"/>
              </a:defRPr>
            </a:lvl3pPr>
            <a:lvl4pPr indent="0" lvl="3" marL="0" marR="0" rtl="0" algn="r">
              <a:spcBef>
                <a:spcPts val="0"/>
              </a:spcBef>
              <a:buNone/>
              <a:defRPr sz="1800">
                <a:solidFill>
                  <a:srgbClr val="888888"/>
                </a:solidFill>
                <a:latin typeface="Calibri"/>
                <a:ea typeface="Calibri"/>
                <a:cs typeface="Calibri"/>
                <a:sym typeface="Calibri"/>
              </a:defRPr>
            </a:lvl4pPr>
            <a:lvl5pPr indent="0" lvl="4" marL="0" marR="0" rtl="0" algn="r">
              <a:spcBef>
                <a:spcPts val="0"/>
              </a:spcBef>
              <a:buNone/>
              <a:defRPr sz="1800">
                <a:solidFill>
                  <a:srgbClr val="888888"/>
                </a:solidFill>
                <a:latin typeface="Calibri"/>
                <a:ea typeface="Calibri"/>
                <a:cs typeface="Calibri"/>
                <a:sym typeface="Calibri"/>
              </a:defRPr>
            </a:lvl5pPr>
            <a:lvl6pPr indent="0" lvl="5" marL="0" marR="0" rtl="0" algn="r">
              <a:spcBef>
                <a:spcPts val="0"/>
              </a:spcBef>
              <a:buNone/>
              <a:defRPr sz="1800">
                <a:solidFill>
                  <a:srgbClr val="888888"/>
                </a:solidFill>
                <a:latin typeface="Calibri"/>
                <a:ea typeface="Calibri"/>
                <a:cs typeface="Calibri"/>
                <a:sym typeface="Calibri"/>
              </a:defRPr>
            </a:lvl6pPr>
            <a:lvl7pPr indent="0" lvl="6" marL="0" marR="0" rtl="0" algn="r">
              <a:spcBef>
                <a:spcPts val="0"/>
              </a:spcBef>
              <a:buNone/>
              <a:defRPr sz="1800">
                <a:solidFill>
                  <a:srgbClr val="888888"/>
                </a:solidFill>
                <a:latin typeface="Calibri"/>
                <a:ea typeface="Calibri"/>
                <a:cs typeface="Calibri"/>
                <a:sym typeface="Calibri"/>
              </a:defRPr>
            </a:lvl7pPr>
            <a:lvl8pPr indent="0" lvl="7" marL="0" marR="0" rtl="0" algn="r">
              <a:spcBef>
                <a:spcPts val="0"/>
              </a:spcBef>
              <a:buNone/>
              <a:defRPr sz="1800">
                <a:solidFill>
                  <a:srgbClr val="888888"/>
                </a:solidFill>
                <a:latin typeface="Calibri"/>
                <a:ea typeface="Calibri"/>
                <a:cs typeface="Calibri"/>
                <a:sym typeface="Calibri"/>
              </a:defRPr>
            </a:lvl8pPr>
            <a:lvl9pPr indent="0" lvl="8" marL="0" marR="0" rtl="0" algn="r">
              <a:spcBef>
                <a:spcPts val="0"/>
              </a:spcBef>
              <a:buNone/>
              <a:defRPr sz="18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b="0" u="none"/>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47" name="Shape 47"/>
        <p:cNvGrpSpPr/>
        <p:nvPr/>
      </p:nvGrpSpPr>
      <p:grpSpPr>
        <a:xfrm>
          <a:off x="0" y="0"/>
          <a:ext cx="0" cy="0"/>
          <a:chOff x="0" y="0"/>
          <a:chExt cx="0" cy="0"/>
        </a:xfrm>
      </p:grpSpPr>
      <p:sp>
        <p:nvSpPr>
          <p:cNvPr id="48" name="Google Shape;48;p11"/>
          <p:cNvSpPr/>
          <p:nvPr/>
        </p:nvSpPr>
        <p:spPr>
          <a:xfrm>
            <a:off x="0" y="0"/>
            <a:ext cx="9144000" cy="4572000"/>
          </a:xfrm>
          <a:prstGeom prst="rect">
            <a:avLst/>
          </a:prstGeom>
          <a:blipFill rotWithShape="1">
            <a:blip r:embed="rId1">
              <a:alphaModFix/>
            </a:blip>
            <a:stretch>
              <a:fillRect b="0" l="0" r="0" t="0"/>
            </a:stretch>
          </a:blip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9" name="Google Shape;49;p11"/>
          <p:cNvSpPr/>
          <p:nvPr/>
        </p:nvSpPr>
        <p:spPr>
          <a:xfrm>
            <a:off x="0" y="0"/>
            <a:ext cx="9144000" cy="4572000"/>
          </a:xfrm>
          <a:prstGeom prst="rect">
            <a:avLst/>
          </a:prstGeom>
          <a:blipFill rotWithShape="1">
            <a:blip r:embed="rId1">
              <a:alphaModFix/>
            </a:blip>
            <a:stretch>
              <a:fillRect b="0" l="0" r="0" t="0"/>
            </a:stretch>
          </a:blip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0" name="Google Shape;50;p11"/>
          <p:cNvSpPr/>
          <p:nvPr/>
        </p:nvSpPr>
        <p:spPr>
          <a:xfrm>
            <a:off x="6289675" y="5264150"/>
            <a:ext cx="1588" cy="914400"/>
          </a:xfrm>
          <a:custGeom>
            <a:rect b="b" l="l" r="r" t="t"/>
            <a:pathLst>
              <a:path extrusionOk="0" h="914400" w="360">
                <a:moveTo>
                  <a:pt x="0" y="914398"/>
                </a:moveTo>
                <a:lnTo>
                  <a:pt x="0" y="0"/>
                </a:lnTo>
              </a:path>
            </a:pathLst>
          </a:custGeom>
          <a:noFill/>
          <a:ln cap="flat" cmpd="sng" w="19075">
            <a:solidFill>
              <a:srgbClr val="1482AA"/>
            </a:solidFill>
            <a:prstDash val="solid"/>
            <a:round/>
            <a:headEnd len="med" w="med" type="none"/>
            <a:tailEnd len="med" w="med"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1" name="Google Shape;51;p11"/>
          <p:cNvSpPr/>
          <p:nvPr/>
        </p:nvSpPr>
        <p:spPr>
          <a:xfrm>
            <a:off x="0" y="11113"/>
            <a:ext cx="9144000" cy="6846887"/>
          </a:xfrm>
          <a:prstGeom prst="rect">
            <a:avLst/>
          </a:prstGeom>
          <a:blipFill rotWithShape="1">
            <a:blip r:embed="rId2">
              <a:alphaModFix/>
            </a:blip>
            <a:stretch>
              <a:fillRect b="0" l="0" r="0" t="0"/>
            </a:stretch>
          </a:blip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2" name="Google Shape;52;p11"/>
          <p:cNvSpPr txBox="1"/>
          <p:nvPr>
            <p:ph type="title"/>
          </p:nvPr>
        </p:nvSpPr>
        <p:spPr>
          <a:xfrm>
            <a:off x="2994025" y="3014663"/>
            <a:ext cx="3152775" cy="777875"/>
          </a:xfrm>
          <a:prstGeom prst="rect">
            <a:avLst/>
          </a:prstGeom>
          <a:noFill/>
          <a:ln>
            <a:noFill/>
          </a:ln>
        </p:spPr>
        <p:txBody>
          <a:bodyPr anchorCtr="0" anchor="t" bIns="0" lIns="0" spcFirstLastPara="1" rIns="0" wrap="square" tIns="0">
            <a:noAutofit/>
          </a:bodyPr>
          <a:lstStyle>
            <a:lvl1pPr lvl="0" marR="0" rtl="0" algn="l">
              <a:lnSpc>
                <a:spcPct val="83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1pPr>
            <a:lvl2pPr lvl="1" marR="0" rtl="0" algn="l">
              <a:lnSpc>
                <a:spcPct val="83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2pPr>
            <a:lvl3pPr lvl="2" marR="0" rtl="0" algn="l">
              <a:lnSpc>
                <a:spcPct val="83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3pPr>
            <a:lvl4pPr lvl="3" marR="0" rtl="0" algn="l">
              <a:lnSpc>
                <a:spcPct val="83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4pPr>
            <a:lvl5pPr lvl="4" marR="0" rtl="0" algn="l">
              <a:lnSpc>
                <a:spcPct val="83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5pPr>
            <a:lvl6pPr lvl="5" marR="0" rtl="0" algn="l">
              <a:lnSpc>
                <a:spcPct val="83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6pPr>
            <a:lvl7pPr lvl="6" marR="0" rtl="0" algn="l">
              <a:lnSpc>
                <a:spcPct val="83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7pPr>
            <a:lvl8pPr lvl="7" marR="0" rtl="0" algn="l">
              <a:lnSpc>
                <a:spcPct val="83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8pPr>
            <a:lvl9pPr lvl="8" marR="0" rtl="0" algn="l">
              <a:lnSpc>
                <a:spcPct val="83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9pPr>
          </a:lstStyle>
          <a:p/>
        </p:txBody>
      </p:sp>
      <p:sp>
        <p:nvSpPr>
          <p:cNvPr id="53" name="Google Shape;53;p11"/>
          <p:cNvSpPr txBox="1"/>
          <p:nvPr/>
        </p:nvSpPr>
        <p:spPr>
          <a:xfrm>
            <a:off x="3108325" y="6378575"/>
            <a:ext cx="2925763" cy="3429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4" name="Google Shape;54;p11"/>
          <p:cNvSpPr txBox="1"/>
          <p:nvPr>
            <p:ph idx="10" type="dt"/>
          </p:nvPr>
        </p:nvSpPr>
        <p:spPr>
          <a:xfrm>
            <a:off x="457200" y="6378575"/>
            <a:ext cx="2101850" cy="341313"/>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SzPts val="1400"/>
              <a:buNone/>
              <a:defRPr sz="1800">
                <a:solidFill>
                  <a:srgbClr val="000000"/>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5" name="Google Shape;55;p11"/>
          <p:cNvSpPr txBox="1"/>
          <p:nvPr>
            <p:ph idx="12" type="sldNum"/>
          </p:nvPr>
        </p:nvSpPr>
        <p:spPr>
          <a:xfrm>
            <a:off x="6583363" y="6378575"/>
            <a:ext cx="2101850" cy="341313"/>
          </a:xfrm>
          <a:prstGeom prst="rect">
            <a:avLst/>
          </a:prstGeom>
          <a:noFill/>
          <a:ln>
            <a:noFill/>
          </a:ln>
        </p:spPr>
        <p:txBody>
          <a:bodyPr anchorCtr="0" anchor="t" bIns="0" lIns="0" spcFirstLastPara="1" rIns="0" wrap="square" tIns="0">
            <a:noAutofit/>
          </a:bodyPr>
          <a:lstStyle>
            <a:lvl1pPr indent="0" lvl="0" marL="0" marR="0" rtl="0" algn="l">
              <a:lnSpc>
                <a:spcPct val="100000"/>
              </a:lnSpc>
              <a:spcBef>
                <a:spcPts val="0"/>
              </a:spcBef>
              <a:buNone/>
              <a:defRPr sz="1800">
                <a:solidFill>
                  <a:srgbClr val="000000"/>
                </a:solidFill>
                <a:latin typeface="Calibri"/>
                <a:ea typeface="Calibri"/>
                <a:cs typeface="Calibri"/>
                <a:sym typeface="Calibri"/>
              </a:defRPr>
            </a:lvl1pPr>
            <a:lvl2pPr indent="0" lvl="1" marL="0" marR="0" rtl="0" algn="l">
              <a:lnSpc>
                <a:spcPct val="100000"/>
              </a:lnSpc>
              <a:spcBef>
                <a:spcPts val="0"/>
              </a:spcBef>
              <a:buNone/>
              <a:defRPr sz="1800">
                <a:solidFill>
                  <a:srgbClr val="000000"/>
                </a:solidFill>
                <a:latin typeface="Calibri"/>
                <a:ea typeface="Calibri"/>
                <a:cs typeface="Calibri"/>
                <a:sym typeface="Calibri"/>
              </a:defRPr>
            </a:lvl2pPr>
            <a:lvl3pPr indent="0" lvl="2" marL="0" marR="0" rtl="0" algn="l">
              <a:lnSpc>
                <a:spcPct val="100000"/>
              </a:lnSpc>
              <a:spcBef>
                <a:spcPts val="0"/>
              </a:spcBef>
              <a:buNone/>
              <a:defRPr sz="1800">
                <a:solidFill>
                  <a:srgbClr val="000000"/>
                </a:solidFill>
                <a:latin typeface="Calibri"/>
                <a:ea typeface="Calibri"/>
                <a:cs typeface="Calibri"/>
                <a:sym typeface="Calibri"/>
              </a:defRPr>
            </a:lvl3pPr>
            <a:lvl4pPr indent="0" lvl="3" marL="0" marR="0" rtl="0" algn="l">
              <a:lnSpc>
                <a:spcPct val="100000"/>
              </a:lnSpc>
              <a:spcBef>
                <a:spcPts val="0"/>
              </a:spcBef>
              <a:buNone/>
              <a:defRPr sz="1800">
                <a:solidFill>
                  <a:srgbClr val="000000"/>
                </a:solidFill>
                <a:latin typeface="Calibri"/>
                <a:ea typeface="Calibri"/>
                <a:cs typeface="Calibri"/>
                <a:sym typeface="Calibri"/>
              </a:defRPr>
            </a:lvl4pPr>
            <a:lvl5pPr indent="0" lvl="4" marL="0" marR="0" rtl="0" algn="l">
              <a:lnSpc>
                <a:spcPct val="100000"/>
              </a:lnSpc>
              <a:spcBef>
                <a:spcPts val="0"/>
              </a:spcBef>
              <a:buNone/>
              <a:defRPr sz="1800">
                <a:solidFill>
                  <a:srgbClr val="000000"/>
                </a:solidFill>
                <a:latin typeface="Calibri"/>
                <a:ea typeface="Calibri"/>
                <a:cs typeface="Calibri"/>
                <a:sym typeface="Calibri"/>
              </a:defRPr>
            </a:lvl5pPr>
            <a:lvl6pPr indent="0" lvl="5" marL="0" marR="0" rtl="0" algn="l">
              <a:lnSpc>
                <a:spcPct val="100000"/>
              </a:lnSpc>
              <a:spcBef>
                <a:spcPts val="0"/>
              </a:spcBef>
              <a:buNone/>
              <a:defRPr sz="1800">
                <a:solidFill>
                  <a:srgbClr val="000000"/>
                </a:solidFill>
                <a:latin typeface="Calibri"/>
                <a:ea typeface="Calibri"/>
                <a:cs typeface="Calibri"/>
                <a:sym typeface="Calibri"/>
              </a:defRPr>
            </a:lvl6pPr>
            <a:lvl7pPr indent="0" lvl="6" marL="0" marR="0" rtl="0" algn="l">
              <a:lnSpc>
                <a:spcPct val="100000"/>
              </a:lnSpc>
              <a:spcBef>
                <a:spcPts val="0"/>
              </a:spcBef>
              <a:buNone/>
              <a:defRPr sz="1800">
                <a:solidFill>
                  <a:srgbClr val="000000"/>
                </a:solidFill>
                <a:latin typeface="Calibri"/>
                <a:ea typeface="Calibri"/>
                <a:cs typeface="Calibri"/>
                <a:sym typeface="Calibri"/>
              </a:defRPr>
            </a:lvl7pPr>
            <a:lvl8pPr indent="0" lvl="7" marL="0" marR="0" rtl="0" algn="l">
              <a:lnSpc>
                <a:spcPct val="100000"/>
              </a:lnSpc>
              <a:spcBef>
                <a:spcPts val="0"/>
              </a:spcBef>
              <a:buNone/>
              <a:defRPr sz="1800">
                <a:solidFill>
                  <a:srgbClr val="000000"/>
                </a:solidFill>
                <a:latin typeface="Calibri"/>
                <a:ea typeface="Calibri"/>
                <a:cs typeface="Calibri"/>
                <a:sym typeface="Calibri"/>
              </a:defRPr>
            </a:lvl8pPr>
            <a:lvl9pPr indent="0" lvl="8" marL="0" marR="0" rtl="0" algn="l">
              <a:lnSpc>
                <a:spcPct val="100000"/>
              </a:lnSpc>
              <a:spcBef>
                <a:spcPts val="0"/>
              </a:spcBef>
              <a:buNone/>
              <a:defRPr sz="1800">
                <a:solidFill>
                  <a:srgbClr val="000000"/>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
        <p:nvSpPr>
          <p:cNvPr id="56" name="Google Shape;56;p11"/>
          <p:cNvSpPr txBox="1"/>
          <p:nvPr>
            <p:ph idx="1" type="body"/>
          </p:nvPr>
        </p:nvSpPr>
        <p:spPr>
          <a:xfrm>
            <a:off x="457200" y="1604963"/>
            <a:ext cx="8228013" cy="3976687"/>
          </a:xfrm>
          <a:prstGeom prst="rect">
            <a:avLst/>
          </a:prstGeom>
          <a:noFill/>
          <a:ln>
            <a:noFill/>
          </a:ln>
        </p:spPr>
        <p:txBody>
          <a:bodyPr anchorCtr="0" anchor="t" bIns="0" lIns="0" spcFirstLastPara="1" rIns="0" wrap="square" tIns="38850">
            <a:noAutofit/>
          </a:bodyPr>
          <a:lstStyle>
            <a:lvl1pPr indent="-228600" lvl="0" marL="457200" marR="0" rtl="0" algn="l">
              <a:lnSpc>
                <a:spcPct val="83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1pPr>
            <a:lvl2pPr indent="-228600" lvl="1" marL="914400" marR="0" rtl="0" algn="l">
              <a:lnSpc>
                <a:spcPct val="83000"/>
              </a:lnSpc>
              <a:spcBef>
                <a:spcPts val="1425"/>
              </a:spcBef>
              <a:spcAft>
                <a:spcPts val="0"/>
              </a:spcAft>
              <a:buSzPts val="1400"/>
              <a:buNone/>
              <a:defRPr b="0" i="0" sz="1800" u="none" cap="none" strike="noStrike">
                <a:solidFill>
                  <a:srgbClr val="000000"/>
                </a:solidFill>
                <a:latin typeface="Calibri"/>
                <a:ea typeface="Calibri"/>
                <a:cs typeface="Calibri"/>
                <a:sym typeface="Calibri"/>
              </a:defRPr>
            </a:lvl2pPr>
            <a:lvl3pPr indent="-228600" lvl="2" marL="1371600" marR="0" rtl="0" algn="l">
              <a:lnSpc>
                <a:spcPct val="83000"/>
              </a:lnSpc>
              <a:spcBef>
                <a:spcPts val="1138"/>
              </a:spcBef>
              <a:spcAft>
                <a:spcPts val="0"/>
              </a:spcAft>
              <a:buSzPts val="1400"/>
              <a:buNone/>
              <a:defRPr b="0" i="0" sz="1800" u="none" cap="none" strike="noStrike">
                <a:solidFill>
                  <a:srgbClr val="000000"/>
                </a:solidFill>
                <a:latin typeface="Calibri"/>
                <a:ea typeface="Calibri"/>
                <a:cs typeface="Calibri"/>
                <a:sym typeface="Calibri"/>
              </a:defRPr>
            </a:lvl3pPr>
            <a:lvl4pPr indent="-228600" lvl="3" marL="1828800" marR="0" rtl="0" algn="l">
              <a:lnSpc>
                <a:spcPct val="83000"/>
              </a:lnSpc>
              <a:spcBef>
                <a:spcPts val="850"/>
              </a:spcBef>
              <a:spcAft>
                <a:spcPts val="0"/>
              </a:spcAft>
              <a:buSzPts val="1400"/>
              <a:buNone/>
              <a:defRPr b="0" i="0" sz="1800" u="none" cap="none" strike="noStrike">
                <a:solidFill>
                  <a:srgbClr val="000000"/>
                </a:solidFill>
                <a:latin typeface="Calibri"/>
                <a:ea typeface="Calibri"/>
                <a:cs typeface="Calibri"/>
                <a:sym typeface="Calibri"/>
              </a:defRPr>
            </a:lvl4pPr>
            <a:lvl5pPr indent="-228600" lvl="4" marL="2286000" marR="0" rtl="0" algn="l">
              <a:lnSpc>
                <a:spcPct val="83000"/>
              </a:lnSpc>
              <a:spcBef>
                <a:spcPts val="575"/>
              </a:spcBef>
              <a:spcAft>
                <a:spcPts val="0"/>
              </a:spcAft>
              <a:buSzPts val="1400"/>
              <a:buNone/>
              <a:defRPr b="0" i="0" sz="2000" u="none" cap="none" strike="noStrike">
                <a:solidFill>
                  <a:srgbClr val="000000"/>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 accent1="accent1" accent2="accent2" accent3="accent3" accent4="accent4" accent5="accent5" accent6="accent6" bg1="lt1" bg2="dk2" tx1="dk1" tx2="lt2" folHlink="folHlink" hlink="hlink"/>
  <p:sldLayoutIdLst>
    <p:sldLayoutId id="2147483655" r:id="rId3"/>
    <p:sldLayoutId id="2147483656" r:id="rId4"/>
    <p:sldLayoutId id="2147483657" r:id="rId5"/>
    <p:sldLayoutId id="2147483658" r:id="rId6"/>
    <p:sldLayoutId id="2147483659" r:id="rId7"/>
    <p:sldLayoutId id="2147483660" r:id="rId8"/>
    <p:sldLayoutId id="2147483661" r:id="rId9"/>
    <p:sldLayoutId id="2147483662" r:id="rId10"/>
    <p:sldLayoutId id="2147483663" r:id="rId11"/>
    <p:sldLayoutId id="2147483664" r:id="rId12"/>
    <p:sldLayoutId id="2147483665"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3.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5.png"/><Relationship Id="rId4" Type="http://schemas.openxmlformats.org/officeDocument/2006/relationships/image" Target="../media/image1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5.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 Id="rId3" Type="http://schemas.openxmlformats.org/officeDocument/2006/relationships/image" Target="../media/image6.png"/><Relationship Id="rId4" Type="http://schemas.openxmlformats.org/officeDocument/2006/relationships/image" Target="../media/image3.png"/><Relationship Id="rId5" Type="http://schemas.openxmlformats.org/officeDocument/2006/relationships/image" Target="../media/image11.png"/><Relationship Id="rId6"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image" Target="../media/image9.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5.png"/><Relationship Id="rId4" Type="http://schemas.openxmlformats.org/officeDocument/2006/relationships/image" Target="../media/image12.png"/><Relationship Id="rId9" Type="http://schemas.openxmlformats.org/officeDocument/2006/relationships/hyperlink" Target="https://lib.dr.iastate.edu/cgi/viewcontent.cgi?article=8629&amp;context=etd" TargetMode="External"/><Relationship Id="rId5" Type="http://schemas.openxmlformats.org/officeDocument/2006/relationships/hyperlink" Target="https://drive.google.com/file/d/1RxbXio-BwYBT4k8pTsy3oVyZCtHTPi2i/view?usp=sharing" TargetMode="External"/><Relationship Id="rId6" Type="http://schemas.openxmlformats.org/officeDocument/2006/relationships/hyperlink" Target="https://www.researchgate.net/publication/315644460_Prediction_of_Occupational_Accidents_Using_Decision_Tree_Approach" TargetMode="External"/><Relationship Id="rId7" Type="http://schemas.openxmlformats.org/officeDocument/2006/relationships/hyperlink" Target="https://www.researchgate.net/publication/315644460_Prediction_of_Occupational_Accidents_Using_Decision_Tree_Approach" TargetMode="External"/><Relationship Id="rId8" Type="http://schemas.openxmlformats.org/officeDocument/2006/relationships/hyperlink" Target="https://www.researchgate.net/publication/315644460_Prediction_of_Occupational_Accidents_Using_Decision_Tree_Approach"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grpSp>
        <p:nvGrpSpPr>
          <p:cNvPr id="119" name="Google Shape;119;p1"/>
          <p:cNvGrpSpPr/>
          <p:nvPr/>
        </p:nvGrpSpPr>
        <p:grpSpPr>
          <a:xfrm>
            <a:off x="0" y="0"/>
            <a:ext cx="9143981" cy="6857986"/>
            <a:chOff x="0" y="0"/>
            <a:chExt cx="9143981" cy="6857986"/>
          </a:xfrm>
        </p:grpSpPr>
        <p:sp>
          <p:nvSpPr>
            <p:cNvPr id="120" name="Google Shape;120;p1"/>
            <p:cNvSpPr/>
            <p:nvPr/>
          </p:nvSpPr>
          <p:spPr>
            <a:xfrm>
              <a:off x="6290112" y="5264089"/>
              <a:ext cx="0" cy="914400"/>
            </a:xfrm>
            <a:custGeom>
              <a:rect b="b" l="l" r="r" t="t"/>
              <a:pathLst>
                <a:path extrusionOk="0" h="914400" w="120000">
                  <a:moveTo>
                    <a:pt x="0" y="914398"/>
                  </a:moveTo>
                  <a:lnTo>
                    <a:pt x="0" y="0"/>
                  </a:lnTo>
                </a:path>
              </a:pathLst>
            </a:custGeom>
            <a:noFill/>
            <a:ln cap="flat" cmpd="sng" w="19025">
              <a:solidFill>
                <a:srgbClr val="1482AA"/>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1" name="Google Shape;121;p1"/>
            <p:cNvSpPr/>
            <p:nvPr/>
          </p:nvSpPr>
          <p:spPr>
            <a:xfrm>
              <a:off x="0" y="0"/>
              <a:ext cx="9143981" cy="6857986"/>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22" name="Google Shape;122;p1"/>
          <p:cNvSpPr txBox="1"/>
          <p:nvPr>
            <p:ph type="title"/>
          </p:nvPr>
        </p:nvSpPr>
        <p:spPr>
          <a:xfrm>
            <a:off x="1446022" y="1679042"/>
            <a:ext cx="6609715" cy="39116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2400"/>
              <a:t>Department of Computer Science and Engineering</a:t>
            </a:r>
            <a:endParaRPr sz="2400"/>
          </a:p>
        </p:txBody>
      </p:sp>
      <p:sp>
        <p:nvSpPr>
          <p:cNvPr id="123" name="Google Shape;123;p1"/>
          <p:cNvSpPr txBox="1"/>
          <p:nvPr/>
        </p:nvSpPr>
        <p:spPr>
          <a:xfrm>
            <a:off x="152386" y="2410052"/>
            <a:ext cx="8891905" cy="1402948"/>
          </a:xfrm>
          <a:prstGeom prst="rect">
            <a:avLst/>
          </a:prstGeom>
          <a:noFill/>
          <a:ln>
            <a:noFill/>
          </a:ln>
        </p:spPr>
        <p:txBody>
          <a:bodyPr anchorCtr="0" anchor="t" bIns="0" lIns="0" spcFirstLastPara="1" rIns="0" wrap="square" tIns="12700">
            <a:spAutoFit/>
          </a:bodyPr>
          <a:lstStyle/>
          <a:p>
            <a:pPr indent="0" lvl="0" marL="12700" marR="0" rtl="0" algn="ctr">
              <a:lnSpc>
                <a:spcPct val="100000"/>
              </a:lnSpc>
              <a:spcBef>
                <a:spcPts val="0"/>
              </a:spcBef>
              <a:spcAft>
                <a:spcPts val="0"/>
              </a:spcAft>
              <a:buNone/>
            </a:pPr>
            <a:r>
              <a:rPr b="1" lang="en-US" sz="2500">
                <a:solidFill>
                  <a:srgbClr val="0000FF"/>
                </a:solidFill>
                <a:latin typeface="Times New Roman"/>
                <a:ea typeface="Times New Roman"/>
                <a:cs typeface="Times New Roman"/>
                <a:sym typeface="Times New Roman"/>
              </a:rPr>
              <a:t>Analysis and Prediction of Occupational Accidents</a:t>
            </a:r>
            <a:endParaRPr sz="25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700">
              <a:solidFill>
                <a:schemeClr val="dk1"/>
              </a:solidFill>
              <a:latin typeface="Times New Roman"/>
              <a:ea typeface="Times New Roman"/>
              <a:cs typeface="Times New Roman"/>
              <a:sym typeface="Times New Roman"/>
            </a:endParaRPr>
          </a:p>
          <a:p>
            <a:pPr indent="0" lvl="0" marL="309880" marR="0" rtl="0" algn="ctr">
              <a:lnSpc>
                <a:spcPct val="100000"/>
              </a:lnSpc>
              <a:spcBef>
                <a:spcPts val="2195"/>
              </a:spcBef>
              <a:spcAft>
                <a:spcPts val="0"/>
              </a:spcAft>
              <a:buNone/>
            </a:pPr>
            <a:r>
              <a:rPr b="1" lang="en-US" sz="2000">
                <a:solidFill>
                  <a:schemeClr val="dk1"/>
                </a:solidFill>
                <a:latin typeface="Times New Roman"/>
                <a:ea typeface="Times New Roman"/>
                <a:cs typeface="Times New Roman"/>
                <a:sym typeface="Times New Roman"/>
              </a:rPr>
              <a:t>Date: 13 May 2021</a:t>
            </a:r>
            <a:endParaRPr sz="2000">
              <a:solidFill>
                <a:schemeClr val="dk1"/>
              </a:solidFill>
              <a:latin typeface="Times New Roman"/>
              <a:ea typeface="Times New Roman"/>
              <a:cs typeface="Times New Roman"/>
              <a:sym typeface="Times New Roman"/>
            </a:endParaRPr>
          </a:p>
        </p:txBody>
      </p:sp>
      <p:sp>
        <p:nvSpPr>
          <p:cNvPr id="124" name="Google Shape;124;p1"/>
          <p:cNvSpPr txBox="1"/>
          <p:nvPr/>
        </p:nvSpPr>
        <p:spPr>
          <a:xfrm>
            <a:off x="649908" y="4318548"/>
            <a:ext cx="7896859" cy="2046714"/>
          </a:xfrm>
          <a:prstGeom prst="rect">
            <a:avLst/>
          </a:prstGeom>
          <a:noFill/>
          <a:ln>
            <a:noFill/>
          </a:ln>
        </p:spPr>
        <p:txBody>
          <a:bodyPr anchorCtr="0" anchor="t" bIns="0" lIns="0" spcFirstLastPara="1" rIns="0" wrap="square" tIns="12700">
            <a:spAutoFit/>
          </a:bodyPr>
          <a:lstStyle/>
          <a:p>
            <a:pPr indent="0" lvl="0" marL="12700" marR="3012440" rtl="0" algn="l">
              <a:lnSpc>
                <a:spcPct val="100000"/>
              </a:lnSpc>
              <a:spcBef>
                <a:spcPts val="0"/>
              </a:spcBef>
              <a:spcAft>
                <a:spcPts val="0"/>
              </a:spcAft>
              <a:buNone/>
            </a:pPr>
            <a:r>
              <a:rPr b="1" lang="en-US" sz="1800">
                <a:solidFill>
                  <a:schemeClr val="dk1"/>
                </a:solidFill>
                <a:latin typeface="Arial"/>
                <a:ea typeface="Arial"/>
                <a:cs typeface="Arial"/>
                <a:sym typeface="Arial"/>
              </a:rPr>
              <a:t>K. Kavya : 17WH1A0532</a:t>
            </a:r>
            <a:endParaRPr b="1" sz="1800">
              <a:solidFill>
                <a:schemeClr val="dk1"/>
              </a:solidFill>
              <a:latin typeface="Arial"/>
              <a:ea typeface="Arial"/>
              <a:cs typeface="Arial"/>
              <a:sym typeface="Arial"/>
            </a:endParaRPr>
          </a:p>
          <a:p>
            <a:pPr indent="0" lvl="0" marL="12700" marR="3012440" rtl="0" algn="l">
              <a:lnSpc>
                <a:spcPct val="100000"/>
              </a:lnSpc>
              <a:spcBef>
                <a:spcPts val="100"/>
              </a:spcBef>
              <a:spcAft>
                <a:spcPts val="0"/>
              </a:spcAft>
              <a:buNone/>
            </a:pPr>
            <a:r>
              <a:rPr b="1" lang="en-US" sz="1800">
                <a:solidFill>
                  <a:schemeClr val="dk1"/>
                </a:solidFill>
                <a:latin typeface="Arial"/>
                <a:ea typeface="Arial"/>
                <a:cs typeface="Arial"/>
                <a:sym typeface="Arial"/>
              </a:rPr>
              <a:t>M. Nikhila Shinu : 17WH1A0552</a:t>
            </a:r>
            <a:endParaRPr sz="1800">
              <a:solidFill>
                <a:schemeClr val="dk1"/>
              </a:solidFill>
              <a:latin typeface="Arial"/>
              <a:ea typeface="Arial"/>
              <a:cs typeface="Arial"/>
              <a:sym typeface="Arial"/>
            </a:endParaRPr>
          </a:p>
          <a:p>
            <a:pPr indent="0" lvl="0" marL="12700" marR="0" rtl="0" algn="l">
              <a:lnSpc>
                <a:spcPct val="100000"/>
              </a:lnSpc>
              <a:spcBef>
                <a:spcPts val="0"/>
              </a:spcBef>
              <a:spcAft>
                <a:spcPts val="0"/>
              </a:spcAft>
              <a:buNone/>
            </a:pPr>
            <a:r>
              <a:rPr b="1" lang="en-US" sz="1800">
                <a:solidFill>
                  <a:schemeClr val="dk1"/>
                </a:solidFill>
                <a:latin typeface="Arial"/>
                <a:ea typeface="Arial"/>
                <a:cs typeface="Arial"/>
                <a:sym typeface="Arial"/>
              </a:rPr>
              <a:t>V. Hari Chandana : 17WH1A0515</a:t>
            </a:r>
            <a:endParaRPr/>
          </a:p>
          <a:p>
            <a:pPr indent="0" lvl="0" marL="12700" marR="0" rtl="0" algn="l">
              <a:lnSpc>
                <a:spcPct val="100000"/>
              </a:lnSpc>
              <a:spcBef>
                <a:spcPts val="0"/>
              </a:spcBef>
              <a:spcAft>
                <a:spcPts val="0"/>
              </a:spcAft>
              <a:buNone/>
            </a:pPr>
            <a:r>
              <a:rPr b="1" lang="en-US" sz="1800">
                <a:solidFill>
                  <a:schemeClr val="dk1"/>
                </a:solidFill>
                <a:latin typeface="Arial"/>
                <a:ea typeface="Arial"/>
                <a:cs typeface="Arial"/>
                <a:sym typeface="Arial"/>
              </a:rPr>
              <a:t>G. Sravani : 18WH5A0509</a:t>
            </a:r>
            <a:endParaRPr sz="1800">
              <a:solidFill>
                <a:schemeClr val="dk1"/>
              </a:solidFill>
              <a:latin typeface="Arial"/>
              <a:ea typeface="Arial"/>
              <a:cs typeface="Arial"/>
              <a:sym typeface="Arial"/>
            </a:endParaRPr>
          </a:p>
          <a:p>
            <a:pPr indent="19050" lvl="0" marL="3902075" marR="5080" rtl="0" algn="l">
              <a:lnSpc>
                <a:spcPct val="100000"/>
              </a:lnSpc>
              <a:spcBef>
                <a:spcPts val="1400"/>
              </a:spcBef>
              <a:spcAft>
                <a:spcPts val="0"/>
              </a:spcAft>
              <a:buNone/>
            </a:pPr>
            <a:r>
              <a:rPr b="1" lang="en-US" sz="1800">
                <a:solidFill>
                  <a:schemeClr val="dk1"/>
                </a:solidFill>
                <a:latin typeface="Times New Roman"/>
                <a:ea typeface="Times New Roman"/>
                <a:cs typeface="Times New Roman"/>
                <a:sym typeface="Times New Roman"/>
              </a:rPr>
              <a:t>Internal Guide :  </a:t>
            </a:r>
            <a:r>
              <a:rPr b="1" i="0" lang="en-US" sz="1800" u="none" strike="noStrike">
                <a:solidFill>
                  <a:srgbClr val="000000"/>
                </a:solidFill>
                <a:latin typeface="Times New Roman"/>
                <a:ea typeface="Times New Roman"/>
                <a:cs typeface="Times New Roman"/>
                <a:sym typeface="Times New Roman"/>
              </a:rPr>
              <a:t>Mr. C Naga Raju</a:t>
            </a:r>
            <a:endParaRPr/>
          </a:p>
          <a:p>
            <a:pPr indent="19050" lvl="0" marL="3902075" marR="5080" rtl="0" algn="l">
              <a:lnSpc>
                <a:spcPct val="100000"/>
              </a:lnSpc>
              <a:spcBef>
                <a:spcPts val="1400"/>
              </a:spcBef>
              <a:spcAft>
                <a:spcPts val="0"/>
              </a:spcAft>
              <a:buNone/>
            </a:pPr>
            <a:r>
              <a:rPr b="1" lang="en-US" sz="1800">
                <a:solidFill>
                  <a:schemeClr val="dk1"/>
                </a:solidFill>
                <a:latin typeface="Times New Roman"/>
                <a:ea typeface="Times New Roman"/>
                <a:cs typeface="Times New Roman"/>
                <a:sym typeface="Times New Roman"/>
              </a:rPr>
              <a:t>Designation	: Assistant Professor</a:t>
            </a: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
          <p:cNvSpPr/>
          <p:nvPr/>
        </p:nvSpPr>
        <p:spPr>
          <a:xfrm>
            <a:off x="6290112" y="5264089"/>
            <a:ext cx="0" cy="914400"/>
          </a:xfrm>
          <a:custGeom>
            <a:rect b="b" l="l" r="r" t="t"/>
            <a:pathLst>
              <a:path extrusionOk="0" h="914400" w="120000">
                <a:moveTo>
                  <a:pt x="0" y="914398"/>
                </a:moveTo>
                <a:lnTo>
                  <a:pt x="0" y="0"/>
                </a:lnTo>
              </a:path>
            </a:pathLst>
          </a:custGeom>
          <a:noFill/>
          <a:ln cap="flat" cmpd="sng" w="19025">
            <a:solidFill>
              <a:srgbClr val="1482AA"/>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0" name="Google Shape;130;p2"/>
          <p:cNvSpPr/>
          <p:nvPr/>
        </p:nvSpPr>
        <p:spPr>
          <a:xfrm>
            <a:off x="8297558" y="809835"/>
            <a:ext cx="806573" cy="806583"/>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1" name="Google Shape;131;p2"/>
          <p:cNvSpPr txBox="1"/>
          <p:nvPr/>
        </p:nvSpPr>
        <p:spPr>
          <a:xfrm>
            <a:off x="49365" y="965199"/>
            <a:ext cx="6880225" cy="5041900"/>
          </a:xfrm>
          <a:prstGeom prst="rect">
            <a:avLst/>
          </a:prstGeom>
          <a:noFill/>
          <a:ln>
            <a:noFill/>
          </a:ln>
        </p:spPr>
        <p:txBody>
          <a:bodyPr anchorCtr="0" anchor="t" bIns="0" lIns="0" spcFirstLastPara="1" rIns="0" wrap="square" tIns="0">
            <a:spAutoFit/>
          </a:bodyPr>
          <a:lstStyle/>
          <a:p>
            <a:pPr indent="0" lvl="0" marL="0" marR="0" rtl="0" algn="l">
              <a:lnSpc>
                <a:spcPct val="109166"/>
              </a:lnSpc>
              <a:spcBef>
                <a:spcPts val="0"/>
              </a:spcBef>
              <a:spcAft>
                <a:spcPts val="0"/>
              </a:spcAft>
              <a:buNone/>
            </a:pPr>
            <a:r>
              <a:rPr b="1" lang="en-US" sz="3000">
                <a:solidFill>
                  <a:srgbClr val="BF0000"/>
                </a:solidFill>
                <a:latin typeface="Times New Roman"/>
                <a:ea typeface="Times New Roman"/>
                <a:cs typeface="Times New Roman"/>
                <a:sym typeface="Times New Roman"/>
              </a:rPr>
              <a:t>Why Should I Study this course?</a:t>
            </a:r>
            <a:endParaRPr sz="3000">
              <a:solidFill>
                <a:schemeClr val="dk1"/>
              </a:solidFill>
              <a:latin typeface="Times New Roman"/>
              <a:ea typeface="Times New Roman"/>
              <a:cs typeface="Times New Roman"/>
              <a:sym typeface="Times New Roman"/>
            </a:endParaRPr>
          </a:p>
          <a:p>
            <a:pPr indent="0" lvl="0" marL="0" marR="0" rtl="0" algn="l">
              <a:lnSpc>
                <a:spcPct val="100000"/>
              </a:lnSpc>
              <a:spcBef>
                <a:spcPts val="10"/>
              </a:spcBef>
              <a:spcAft>
                <a:spcPts val="0"/>
              </a:spcAft>
              <a:buNone/>
            </a:pPr>
            <a:r>
              <a:t/>
            </a:r>
            <a:endParaRPr sz="3500">
              <a:solidFill>
                <a:schemeClr val="dk1"/>
              </a:solidFill>
              <a:latin typeface="Times New Roman"/>
              <a:ea typeface="Times New Roman"/>
              <a:cs typeface="Times New Roman"/>
              <a:sym typeface="Times New Roman"/>
            </a:endParaRPr>
          </a:p>
          <a:p>
            <a:pPr indent="0" lvl="0" marL="160020" marR="0" rtl="0" algn="l">
              <a:lnSpc>
                <a:spcPct val="100000"/>
              </a:lnSpc>
              <a:spcBef>
                <a:spcPts val="0"/>
              </a:spcBef>
              <a:spcAft>
                <a:spcPts val="0"/>
              </a:spcAft>
              <a:buNone/>
            </a:pPr>
            <a:r>
              <a:rPr b="1" lang="en-US" sz="1950">
                <a:solidFill>
                  <a:schemeClr val="dk1"/>
                </a:solidFill>
                <a:latin typeface="Times New Roman"/>
                <a:ea typeface="Times New Roman"/>
                <a:cs typeface="Times New Roman"/>
                <a:sym typeface="Times New Roman"/>
              </a:rPr>
              <a:t>Examples</a:t>
            </a:r>
            <a:endParaRPr sz="195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1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1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1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1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1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1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1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1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1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1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100">
              <a:solidFill>
                <a:schemeClr val="dk1"/>
              </a:solidFill>
              <a:latin typeface="Times New Roman"/>
              <a:ea typeface="Times New Roman"/>
              <a:cs typeface="Times New Roman"/>
              <a:sym typeface="Times New Roman"/>
            </a:endParaRPr>
          </a:p>
          <a:p>
            <a:pPr indent="0" lvl="0" marL="2157095" marR="0" rtl="0" algn="l">
              <a:lnSpc>
                <a:spcPct val="100000"/>
              </a:lnSpc>
              <a:spcBef>
                <a:spcPts val="1660"/>
              </a:spcBef>
              <a:spcAft>
                <a:spcPts val="0"/>
              </a:spcAft>
              <a:buNone/>
            </a:pPr>
            <a:r>
              <a:rPr b="1" lang="en-US" sz="1500">
                <a:solidFill>
                  <a:srgbClr val="FFFFFF"/>
                </a:solidFill>
                <a:latin typeface="Times New Roman"/>
                <a:ea typeface="Times New Roman"/>
                <a:cs typeface="Times New Roman"/>
                <a:sym typeface="Times New Roman"/>
              </a:rPr>
              <a:t>BVRIT HYDERABAD College of Engineering for Women</a:t>
            </a:r>
            <a:endParaRPr sz="1500">
              <a:solidFill>
                <a:schemeClr val="dk1"/>
              </a:solidFill>
              <a:latin typeface="Times New Roman"/>
              <a:ea typeface="Times New Roman"/>
              <a:cs typeface="Times New Roman"/>
              <a:sym typeface="Times New Roman"/>
            </a:endParaRPr>
          </a:p>
        </p:txBody>
      </p:sp>
      <p:sp>
        <p:nvSpPr>
          <p:cNvPr id="132" name="Google Shape;132;p2"/>
          <p:cNvSpPr/>
          <p:nvPr/>
        </p:nvSpPr>
        <p:spPr>
          <a:xfrm>
            <a:off x="-6349" y="0"/>
            <a:ext cx="9156681" cy="6857986"/>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3" name="Google Shape;133;p2"/>
          <p:cNvSpPr txBox="1"/>
          <p:nvPr>
            <p:ph type="title"/>
          </p:nvPr>
        </p:nvSpPr>
        <p:spPr>
          <a:xfrm>
            <a:off x="3189729" y="210654"/>
            <a:ext cx="1917700" cy="69596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b="0" lang="en-US" sz="4400">
                <a:latin typeface="Times New Roman"/>
                <a:ea typeface="Times New Roman"/>
                <a:cs typeface="Times New Roman"/>
                <a:sym typeface="Times New Roman"/>
              </a:rPr>
              <a:t>Abstract</a:t>
            </a:r>
            <a:endParaRPr sz="4400">
              <a:latin typeface="Times New Roman"/>
              <a:ea typeface="Times New Roman"/>
              <a:cs typeface="Times New Roman"/>
              <a:sym typeface="Times New Roman"/>
            </a:endParaRPr>
          </a:p>
        </p:txBody>
      </p:sp>
      <p:sp>
        <p:nvSpPr>
          <p:cNvPr id="134" name="Google Shape;134;p2"/>
          <p:cNvSpPr txBox="1"/>
          <p:nvPr/>
        </p:nvSpPr>
        <p:spPr>
          <a:xfrm>
            <a:off x="760403" y="1764095"/>
            <a:ext cx="7623300" cy="2973300"/>
          </a:xfrm>
          <a:prstGeom prst="rect">
            <a:avLst/>
          </a:prstGeom>
          <a:noFill/>
          <a:ln>
            <a:noFill/>
          </a:ln>
        </p:spPr>
        <p:txBody>
          <a:bodyPr anchorCtr="0" anchor="t" bIns="0" lIns="0" spcFirstLastPara="1" rIns="0" wrap="square" tIns="154925">
            <a:spAutoFit/>
          </a:bodyPr>
          <a:lstStyle/>
          <a:p>
            <a:pPr indent="0" lvl="0" marL="0" marR="0" rtl="0" algn="l">
              <a:spcBef>
                <a:spcPts val="0"/>
              </a:spcBef>
              <a:spcAft>
                <a:spcPts val="0"/>
              </a:spcAft>
              <a:buClr>
                <a:schemeClr val="dk1"/>
              </a:buClr>
              <a:buSzPts val="1800"/>
              <a:buFont typeface="Times New Roman"/>
              <a:buNone/>
            </a:pPr>
            <a:r>
              <a:rPr lang="en-US" sz="1800">
                <a:solidFill>
                  <a:schemeClr val="dk1"/>
                </a:solidFill>
                <a:latin typeface="Times New Roman"/>
                <a:ea typeface="Times New Roman"/>
                <a:cs typeface="Times New Roman"/>
                <a:sym typeface="Times New Roman"/>
              </a:rPr>
              <a:t>Workplace safety is a major concern in many countries. Among various industries, construction sector is identified as the most hazardous workplace. Construction accidents not only cause human sufferings but also result in huge financial loss. To prevent reoccurrence of similar accidents in the future and make scientific risk control plans, analysis of accidents is essential. </a:t>
            </a:r>
            <a:endParaRPr/>
          </a:p>
          <a:p>
            <a:pPr indent="0" lvl="0" marL="0" marR="0" rtl="0" algn="l">
              <a:spcBef>
                <a:spcPts val="0"/>
              </a:spcBef>
              <a:spcAft>
                <a:spcPts val="0"/>
              </a:spcAft>
              <a:buClr>
                <a:schemeClr val="dk1"/>
              </a:buClr>
              <a:buSzPts val="1800"/>
              <a:buFont typeface="Calibri"/>
              <a:buNone/>
            </a:pPr>
            <a:r>
              <a:t/>
            </a:r>
            <a:endParaRPr sz="1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Clr>
                <a:schemeClr val="dk1"/>
              </a:buClr>
              <a:buSzPts val="1800"/>
              <a:buFont typeface="Times New Roman"/>
              <a:buNone/>
            </a:pPr>
            <a:r>
              <a:rPr lang="en-US" sz="1800">
                <a:solidFill>
                  <a:schemeClr val="dk1"/>
                </a:solidFill>
                <a:latin typeface="Times New Roman"/>
                <a:ea typeface="Times New Roman"/>
                <a:cs typeface="Times New Roman"/>
                <a:sym typeface="Times New Roman"/>
              </a:rPr>
              <a:t>The main aim of the proposed system is to provide safety to workers at construction site from accidents by analyzing past accident data by using machine learning algorithms and text mining technique.</a:t>
            </a:r>
            <a:endParaRPr sz="18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100">
              <a:solidFill>
                <a:schemeClr val="dk1"/>
              </a:solidFill>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3"/>
          <p:cNvSpPr/>
          <p:nvPr/>
        </p:nvSpPr>
        <p:spPr>
          <a:xfrm>
            <a:off x="6290112" y="5264089"/>
            <a:ext cx="0" cy="914400"/>
          </a:xfrm>
          <a:custGeom>
            <a:rect b="b" l="l" r="r" t="t"/>
            <a:pathLst>
              <a:path extrusionOk="0" h="914400" w="120000">
                <a:moveTo>
                  <a:pt x="0" y="914398"/>
                </a:moveTo>
                <a:lnTo>
                  <a:pt x="0" y="0"/>
                </a:lnTo>
              </a:path>
            </a:pathLst>
          </a:custGeom>
          <a:noFill/>
          <a:ln cap="flat" cmpd="sng" w="19025">
            <a:solidFill>
              <a:srgbClr val="1482AA"/>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0" name="Google Shape;140;p3"/>
          <p:cNvSpPr/>
          <p:nvPr/>
        </p:nvSpPr>
        <p:spPr>
          <a:xfrm>
            <a:off x="8297558" y="809835"/>
            <a:ext cx="806573" cy="806583"/>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1" name="Google Shape;141;p3"/>
          <p:cNvSpPr txBox="1"/>
          <p:nvPr/>
        </p:nvSpPr>
        <p:spPr>
          <a:xfrm>
            <a:off x="49365" y="965199"/>
            <a:ext cx="6880225" cy="5041900"/>
          </a:xfrm>
          <a:prstGeom prst="rect">
            <a:avLst/>
          </a:prstGeom>
          <a:noFill/>
          <a:ln>
            <a:noFill/>
          </a:ln>
        </p:spPr>
        <p:txBody>
          <a:bodyPr anchorCtr="0" anchor="t" bIns="0" lIns="0" spcFirstLastPara="1" rIns="0" wrap="square" tIns="0">
            <a:spAutoFit/>
          </a:bodyPr>
          <a:lstStyle/>
          <a:p>
            <a:pPr indent="0" lvl="0" marL="0" marR="0" rtl="0" algn="l">
              <a:lnSpc>
                <a:spcPct val="109166"/>
              </a:lnSpc>
              <a:spcBef>
                <a:spcPts val="0"/>
              </a:spcBef>
              <a:spcAft>
                <a:spcPts val="0"/>
              </a:spcAft>
              <a:buNone/>
            </a:pPr>
            <a:r>
              <a:rPr b="1" lang="en-US" sz="3000">
                <a:solidFill>
                  <a:srgbClr val="BF0000"/>
                </a:solidFill>
                <a:latin typeface="Times New Roman"/>
                <a:ea typeface="Times New Roman"/>
                <a:cs typeface="Times New Roman"/>
                <a:sym typeface="Times New Roman"/>
              </a:rPr>
              <a:t>Why Should I Study this course?</a:t>
            </a:r>
            <a:endParaRPr sz="3000">
              <a:solidFill>
                <a:schemeClr val="dk1"/>
              </a:solidFill>
              <a:latin typeface="Times New Roman"/>
              <a:ea typeface="Times New Roman"/>
              <a:cs typeface="Times New Roman"/>
              <a:sym typeface="Times New Roman"/>
            </a:endParaRPr>
          </a:p>
          <a:p>
            <a:pPr indent="0" lvl="0" marL="0" marR="0" rtl="0" algn="l">
              <a:lnSpc>
                <a:spcPct val="100000"/>
              </a:lnSpc>
              <a:spcBef>
                <a:spcPts val="10"/>
              </a:spcBef>
              <a:spcAft>
                <a:spcPts val="0"/>
              </a:spcAft>
              <a:buNone/>
            </a:pPr>
            <a:r>
              <a:t/>
            </a:r>
            <a:endParaRPr sz="3500">
              <a:solidFill>
                <a:schemeClr val="dk1"/>
              </a:solidFill>
              <a:latin typeface="Times New Roman"/>
              <a:ea typeface="Times New Roman"/>
              <a:cs typeface="Times New Roman"/>
              <a:sym typeface="Times New Roman"/>
            </a:endParaRPr>
          </a:p>
          <a:p>
            <a:pPr indent="0" lvl="0" marL="160020" marR="0" rtl="0" algn="l">
              <a:lnSpc>
                <a:spcPct val="100000"/>
              </a:lnSpc>
              <a:spcBef>
                <a:spcPts val="0"/>
              </a:spcBef>
              <a:spcAft>
                <a:spcPts val="0"/>
              </a:spcAft>
              <a:buNone/>
            </a:pPr>
            <a:r>
              <a:rPr b="1" lang="en-US" sz="1950">
                <a:solidFill>
                  <a:schemeClr val="dk1"/>
                </a:solidFill>
                <a:latin typeface="Times New Roman"/>
                <a:ea typeface="Times New Roman"/>
                <a:cs typeface="Times New Roman"/>
                <a:sym typeface="Times New Roman"/>
              </a:rPr>
              <a:t>Examples</a:t>
            </a:r>
            <a:endParaRPr sz="195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1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1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1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1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1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1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1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1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1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1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100">
              <a:solidFill>
                <a:schemeClr val="dk1"/>
              </a:solidFill>
              <a:latin typeface="Times New Roman"/>
              <a:ea typeface="Times New Roman"/>
              <a:cs typeface="Times New Roman"/>
              <a:sym typeface="Times New Roman"/>
            </a:endParaRPr>
          </a:p>
          <a:p>
            <a:pPr indent="0" lvl="0" marL="2157095" marR="0" rtl="0" algn="l">
              <a:lnSpc>
                <a:spcPct val="100000"/>
              </a:lnSpc>
              <a:spcBef>
                <a:spcPts val="1660"/>
              </a:spcBef>
              <a:spcAft>
                <a:spcPts val="0"/>
              </a:spcAft>
              <a:buNone/>
            </a:pPr>
            <a:r>
              <a:rPr b="1" lang="en-US" sz="1500">
                <a:solidFill>
                  <a:srgbClr val="FFFFFF"/>
                </a:solidFill>
                <a:latin typeface="Times New Roman"/>
                <a:ea typeface="Times New Roman"/>
                <a:cs typeface="Times New Roman"/>
                <a:sym typeface="Times New Roman"/>
              </a:rPr>
              <a:t>BVRIT HYDERABAD College of Engineering for Women</a:t>
            </a:r>
            <a:endParaRPr sz="1500">
              <a:solidFill>
                <a:schemeClr val="dk1"/>
              </a:solidFill>
              <a:latin typeface="Times New Roman"/>
              <a:ea typeface="Times New Roman"/>
              <a:cs typeface="Times New Roman"/>
              <a:sym typeface="Times New Roman"/>
            </a:endParaRPr>
          </a:p>
        </p:txBody>
      </p:sp>
      <p:sp>
        <p:nvSpPr>
          <p:cNvPr id="142" name="Google Shape;142;p3"/>
          <p:cNvSpPr/>
          <p:nvPr/>
        </p:nvSpPr>
        <p:spPr>
          <a:xfrm>
            <a:off x="0" y="0"/>
            <a:ext cx="9156681" cy="6857986"/>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accent1"/>
              </a:solidFill>
              <a:latin typeface="Calibri"/>
              <a:ea typeface="Calibri"/>
              <a:cs typeface="Calibri"/>
              <a:sym typeface="Calibri"/>
            </a:endParaRPr>
          </a:p>
        </p:txBody>
      </p:sp>
      <p:sp>
        <p:nvSpPr>
          <p:cNvPr id="143" name="Google Shape;143;p3"/>
          <p:cNvSpPr txBox="1"/>
          <p:nvPr>
            <p:ph type="title"/>
          </p:nvPr>
        </p:nvSpPr>
        <p:spPr>
          <a:xfrm>
            <a:off x="2474053" y="95410"/>
            <a:ext cx="4027804" cy="69596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b="0" lang="en-US" sz="4400"/>
              <a:t>Architecture</a:t>
            </a:r>
            <a:endParaRPr sz="4400">
              <a:latin typeface="Times New Roman"/>
              <a:ea typeface="Times New Roman"/>
              <a:cs typeface="Times New Roman"/>
              <a:sym typeface="Times New Roman"/>
            </a:endParaRPr>
          </a:p>
        </p:txBody>
      </p:sp>
      <p:sp>
        <p:nvSpPr>
          <p:cNvPr id="144" name="Google Shape;144;p3"/>
          <p:cNvSpPr txBox="1"/>
          <p:nvPr/>
        </p:nvSpPr>
        <p:spPr>
          <a:xfrm>
            <a:off x="683908" y="1213126"/>
            <a:ext cx="7623175" cy="802784"/>
          </a:xfrm>
          <a:prstGeom prst="rect">
            <a:avLst/>
          </a:prstGeom>
          <a:noFill/>
          <a:ln>
            <a:noFill/>
          </a:ln>
        </p:spPr>
        <p:txBody>
          <a:bodyPr anchorCtr="0" anchor="t" bIns="0" lIns="0" spcFirstLastPara="1" rIns="0" wrap="square" tIns="154925">
            <a:spAutoFit/>
          </a:bodyPr>
          <a:lstStyle/>
          <a:p>
            <a:pPr indent="0" lvl="0" marL="0" marR="0" rtl="0" algn="l">
              <a:lnSpc>
                <a:spcPct val="100000"/>
              </a:lnSpc>
              <a:spcBef>
                <a:spcPts val="0"/>
              </a:spcBef>
              <a:spcAft>
                <a:spcPts val="0"/>
              </a:spcAft>
              <a:buNone/>
            </a:pPr>
            <a:r>
              <a:t/>
            </a:r>
            <a:endParaRPr sz="2100">
              <a:solidFill>
                <a:schemeClr val="dk1"/>
              </a:solidFill>
              <a:latin typeface="Lato"/>
              <a:ea typeface="Lato"/>
              <a:cs typeface="Lato"/>
              <a:sym typeface="Lato"/>
            </a:endParaRPr>
          </a:p>
          <a:p>
            <a:pPr indent="0" lvl="0" marL="0" marR="0" rtl="0" algn="l">
              <a:lnSpc>
                <a:spcPct val="100000"/>
              </a:lnSpc>
              <a:spcBef>
                <a:spcPts val="0"/>
              </a:spcBef>
              <a:spcAft>
                <a:spcPts val="0"/>
              </a:spcAft>
              <a:buNone/>
            </a:pPr>
            <a:r>
              <a:t/>
            </a:r>
            <a:endParaRPr sz="2100">
              <a:solidFill>
                <a:schemeClr val="dk1"/>
              </a:solidFill>
              <a:latin typeface="Lato"/>
              <a:ea typeface="Lato"/>
              <a:cs typeface="Lato"/>
              <a:sym typeface="Lato"/>
            </a:endParaRPr>
          </a:p>
        </p:txBody>
      </p:sp>
      <p:sp>
        <p:nvSpPr>
          <p:cNvPr id="145" name="Google Shape;145;p3"/>
          <p:cNvSpPr/>
          <p:nvPr/>
        </p:nvSpPr>
        <p:spPr>
          <a:xfrm>
            <a:off x="523886" y="1070922"/>
            <a:ext cx="1681010" cy="411255"/>
          </a:xfrm>
          <a:prstGeom prst="roundRect">
            <a:avLst>
              <a:gd fmla="val 16667" name="adj"/>
            </a:avLst>
          </a:prstGeom>
          <a:solidFill>
            <a:srgbClr val="8CB3E3"/>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Data Source</a:t>
            </a:r>
            <a:endParaRPr sz="1800">
              <a:solidFill>
                <a:schemeClr val="lt1"/>
              </a:solidFill>
              <a:latin typeface="Calibri"/>
              <a:ea typeface="Calibri"/>
              <a:cs typeface="Calibri"/>
              <a:sym typeface="Calibri"/>
            </a:endParaRPr>
          </a:p>
        </p:txBody>
      </p:sp>
      <p:sp>
        <p:nvSpPr>
          <p:cNvPr id="146" name="Google Shape;146;p3"/>
          <p:cNvSpPr/>
          <p:nvPr/>
        </p:nvSpPr>
        <p:spPr>
          <a:xfrm>
            <a:off x="1600200" y="1690350"/>
            <a:ext cx="1528610" cy="411255"/>
          </a:xfrm>
          <a:prstGeom prst="roundRect">
            <a:avLst>
              <a:gd fmla="val 16667" name="adj"/>
            </a:avLst>
          </a:prstGeom>
          <a:solidFill>
            <a:srgbClr val="8CB3E3"/>
          </a:solidFill>
          <a:ln cap="flat" cmpd="sng" w="2540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Data Cleaning</a:t>
            </a:r>
            <a:endParaRPr sz="1800">
              <a:solidFill>
                <a:schemeClr val="lt1"/>
              </a:solidFill>
              <a:latin typeface="Calibri"/>
              <a:ea typeface="Calibri"/>
              <a:cs typeface="Calibri"/>
              <a:sym typeface="Calibri"/>
            </a:endParaRPr>
          </a:p>
        </p:txBody>
      </p:sp>
      <p:sp>
        <p:nvSpPr>
          <p:cNvPr id="147" name="Google Shape;147;p3"/>
          <p:cNvSpPr/>
          <p:nvPr/>
        </p:nvSpPr>
        <p:spPr>
          <a:xfrm>
            <a:off x="2651277" y="2241179"/>
            <a:ext cx="1676400" cy="457200"/>
          </a:xfrm>
          <a:prstGeom prst="roundRect">
            <a:avLst>
              <a:gd fmla="val 16667" name="adj"/>
            </a:avLst>
          </a:prstGeom>
          <a:solidFill>
            <a:srgbClr val="8CB3E3"/>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Data Preprocessing</a:t>
            </a:r>
            <a:endParaRPr sz="1800">
              <a:solidFill>
                <a:schemeClr val="lt1"/>
              </a:solidFill>
              <a:latin typeface="Calibri"/>
              <a:ea typeface="Calibri"/>
              <a:cs typeface="Calibri"/>
              <a:sym typeface="Calibri"/>
            </a:endParaRPr>
          </a:p>
        </p:txBody>
      </p:sp>
      <p:sp>
        <p:nvSpPr>
          <p:cNvPr id="148" name="Google Shape;148;p3"/>
          <p:cNvSpPr/>
          <p:nvPr/>
        </p:nvSpPr>
        <p:spPr>
          <a:xfrm>
            <a:off x="4191000" y="3677484"/>
            <a:ext cx="1971571" cy="568816"/>
          </a:xfrm>
          <a:prstGeom prst="roundRect">
            <a:avLst>
              <a:gd fmla="val 16667" name="adj"/>
            </a:avLst>
          </a:prstGeom>
          <a:solidFill>
            <a:srgbClr val="8CB3E3"/>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Applying Classifiers/models</a:t>
            </a:r>
            <a:endParaRPr sz="1800">
              <a:solidFill>
                <a:schemeClr val="dk1"/>
              </a:solidFill>
              <a:latin typeface="Calibri"/>
              <a:ea typeface="Calibri"/>
              <a:cs typeface="Calibri"/>
              <a:sym typeface="Calibri"/>
            </a:endParaRPr>
          </a:p>
        </p:txBody>
      </p:sp>
      <p:sp>
        <p:nvSpPr>
          <p:cNvPr id="149" name="Google Shape;149;p3"/>
          <p:cNvSpPr/>
          <p:nvPr/>
        </p:nvSpPr>
        <p:spPr>
          <a:xfrm>
            <a:off x="5346186" y="4422284"/>
            <a:ext cx="1632769" cy="615889"/>
          </a:xfrm>
          <a:prstGeom prst="roundRect">
            <a:avLst>
              <a:gd fmla="val 16667" name="adj"/>
            </a:avLst>
          </a:prstGeom>
          <a:solidFill>
            <a:srgbClr val="8CB3E3"/>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Evaluation of models</a:t>
            </a:r>
            <a:endParaRPr sz="1800">
              <a:solidFill>
                <a:schemeClr val="lt1"/>
              </a:solidFill>
              <a:latin typeface="Calibri"/>
              <a:ea typeface="Calibri"/>
              <a:cs typeface="Calibri"/>
              <a:sym typeface="Calibri"/>
            </a:endParaRPr>
          </a:p>
        </p:txBody>
      </p:sp>
      <p:sp>
        <p:nvSpPr>
          <p:cNvPr id="150" name="Google Shape;150;p3"/>
          <p:cNvSpPr/>
          <p:nvPr/>
        </p:nvSpPr>
        <p:spPr>
          <a:xfrm>
            <a:off x="6389409" y="5276328"/>
            <a:ext cx="1394359" cy="492616"/>
          </a:xfrm>
          <a:prstGeom prst="roundRect">
            <a:avLst>
              <a:gd fmla="val 16667" name="adj"/>
            </a:avLst>
          </a:prstGeom>
          <a:solidFill>
            <a:srgbClr val="8CB3E3"/>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Prediction </a:t>
            </a:r>
            <a:endParaRPr sz="1800">
              <a:solidFill>
                <a:schemeClr val="dk1"/>
              </a:solidFill>
              <a:latin typeface="Calibri"/>
              <a:ea typeface="Calibri"/>
              <a:cs typeface="Calibri"/>
              <a:sym typeface="Calibri"/>
            </a:endParaRPr>
          </a:p>
        </p:txBody>
      </p:sp>
      <p:sp>
        <p:nvSpPr>
          <p:cNvPr id="151" name="Google Shape;151;p3"/>
          <p:cNvSpPr/>
          <p:nvPr/>
        </p:nvSpPr>
        <p:spPr>
          <a:xfrm>
            <a:off x="7533323" y="6005235"/>
            <a:ext cx="1295398" cy="533615"/>
          </a:xfrm>
          <a:prstGeom prst="roundRect">
            <a:avLst>
              <a:gd fmla="val 16667" name="adj"/>
            </a:avLst>
          </a:prstGeom>
          <a:solidFill>
            <a:srgbClr val="8CB3E3"/>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Output</a:t>
            </a:r>
            <a:endParaRPr sz="1800">
              <a:solidFill>
                <a:schemeClr val="dk1"/>
              </a:solidFill>
              <a:latin typeface="Calibri"/>
              <a:ea typeface="Calibri"/>
              <a:cs typeface="Calibri"/>
              <a:sym typeface="Calibri"/>
            </a:endParaRPr>
          </a:p>
        </p:txBody>
      </p:sp>
      <p:sp>
        <p:nvSpPr>
          <p:cNvPr id="152" name="Google Shape;152;p3"/>
          <p:cNvSpPr/>
          <p:nvPr/>
        </p:nvSpPr>
        <p:spPr>
          <a:xfrm>
            <a:off x="3352799" y="2971800"/>
            <a:ext cx="1797041" cy="457200"/>
          </a:xfrm>
          <a:prstGeom prst="roundRect">
            <a:avLst>
              <a:gd fmla="val 16667" name="adj"/>
            </a:avLst>
          </a:prstGeom>
          <a:solidFill>
            <a:srgbClr val="8CB3E3"/>
          </a:solidFill>
          <a:ln cap="flat" cmpd="sng" w="25400">
            <a:solidFill>
              <a:srgbClr val="36609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Data Analysis</a:t>
            </a:r>
            <a:endParaRPr sz="1800">
              <a:solidFill>
                <a:schemeClr val="dk1"/>
              </a:solidFill>
              <a:latin typeface="Calibri"/>
              <a:ea typeface="Calibri"/>
              <a:cs typeface="Calibri"/>
              <a:sym typeface="Calibri"/>
            </a:endParaRPr>
          </a:p>
        </p:txBody>
      </p:sp>
      <p:cxnSp>
        <p:nvCxnSpPr>
          <p:cNvPr id="153" name="Google Shape;153;p3"/>
          <p:cNvCxnSpPr>
            <a:endCxn id="146" idx="1"/>
          </p:cNvCxnSpPr>
          <p:nvPr/>
        </p:nvCxnSpPr>
        <p:spPr>
          <a:xfrm>
            <a:off x="1143000" y="1482278"/>
            <a:ext cx="457200" cy="413700"/>
          </a:xfrm>
          <a:prstGeom prst="bentConnector3">
            <a:avLst>
              <a:gd fmla="val 50000" name="adj1"/>
            </a:avLst>
          </a:prstGeom>
          <a:noFill/>
          <a:ln cap="flat" cmpd="sng" w="9525">
            <a:solidFill>
              <a:srgbClr val="4A7DBA"/>
            </a:solidFill>
            <a:prstDash val="solid"/>
            <a:round/>
            <a:headEnd len="sm" w="sm" type="none"/>
            <a:tailEnd len="med" w="med" type="triangle"/>
          </a:ln>
        </p:spPr>
      </p:cxnSp>
      <p:cxnSp>
        <p:nvCxnSpPr>
          <p:cNvPr id="154" name="Google Shape;154;p3"/>
          <p:cNvCxnSpPr>
            <a:stCxn id="146" idx="2"/>
            <a:endCxn id="147" idx="1"/>
          </p:cNvCxnSpPr>
          <p:nvPr/>
        </p:nvCxnSpPr>
        <p:spPr>
          <a:xfrm flipH="1" rot="-5400000">
            <a:off x="2323855" y="2142255"/>
            <a:ext cx="368100" cy="286800"/>
          </a:xfrm>
          <a:prstGeom prst="bentConnector2">
            <a:avLst/>
          </a:prstGeom>
          <a:noFill/>
          <a:ln cap="flat" cmpd="sng" w="9525">
            <a:solidFill>
              <a:srgbClr val="4A7DBA"/>
            </a:solidFill>
            <a:prstDash val="solid"/>
            <a:round/>
            <a:headEnd len="sm" w="sm" type="none"/>
            <a:tailEnd len="med" w="med" type="triangle"/>
          </a:ln>
        </p:spPr>
      </p:cxnSp>
      <p:cxnSp>
        <p:nvCxnSpPr>
          <p:cNvPr id="155" name="Google Shape;155;p3"/>
          <p:cNvCxnSpPr>
            <a:endCxn id="152" idx="1"/>
          </p:cNvCxnSpPr>
          <p:nvPr/>
        </p:nvCxnSpPr>
        <p:spPr>
          <a:xfrm flipH="1" rot="-5400000">
            <a:off x="2989799" y="2837400"/>
            <a:ext cx="501900" cy="224100"/>
          </a:xfrm>
          <a:prstGeom prst="bentConnector2">
            <a:avLst/>
          </a:prstGeom>
          <a:noFill/>
          <a:ln cap="flat" cmpd="sng" w="9525">
            <a:solidFill>
              <a:srgbClr val="4A7DBA"/>
            </a:solidFill>
            <a:prstDash val="solid"/>
            <a:round/>
            <a:headEnd len="sm" w="sm" type="none"/>
            <a:tailEnd len="med" w="med" type="triangle"/>
          </a:ln>
        </p:spPr>
      </p:cxnSp>
      <p:cxnSp>
        <p:nvCxnSpPr>
          <p:cNvPr id="156" name="Google Shape;156;p3"/>
          <p:cNvCxnSpPr>
            <a:endCxn id="148" idx="1"/>
          </p:cNvCxnSpPr>
          <p:nvPr/>
        </p:nvCxnSpPr>
        <p:spPr>
          <a:xfrm flipH="1" rot="-5400000">
            <a:off x="3772200" y="3543092"/>
            <a:ext cx="532800" cy="304800"/>
          </a:xfrm>
          <a:prstGeom prst="bentConnector2">
            <a:avLst/>
          </a:prstGeom>
          <a:noFill/>
          <a:ln cap="flat" cmpd="sng" w="9525">
            <a:solidFill>
              <a:srgbClr val="4A7DBA"/>
            </a:solidFill>
            <a:prstDash val="solid"/>
            <a:round/>
            <a:headEnd len="sm" w="sm" type="none"/>
            <a:tailEnd len="med" w="med" type="triangle"/>
          </a:ln>
        </p:spPr>
      </p:cxnSp>
      <p:cxnSp>
        <p:nvCxnSpPr>
          <p:cNvPr id="157" name="Google Shape;157;p3"/>
          <p:cNvCxnSpPr>
            <a:endCxn id="149" idx="1"/>
          </p:cNvCxnSpPr>
          <p:nvPr/>
        </p:nvCxnSpPr>
        <p:spPr>
          <a:xfrm>
            <a:off x="4724286" y="4246328"/>
            <a:ext cx="621900" cy="483900"/>
          </a:xfrm>
          <a:prstGeom prst="bentConnector3">
            <a:avLst>
              <a:gd fmla="val 50000" name="adj1"/>
            </a:avLst>
          </a:prstGeom>
          <a:noFill/>
          <a:ln cap="flat" cmpd="sng" w="9525">
            <a:solidFill>
              <a:srgbClr val="4A7DBA"/>
            </a:solidFill>
            <a:prstDash val="solid"/>
            <a:round/>
            <a:headEnd len="sm" w="sm" type="none"/>
            <a:tailEnd len="med" w="med" type="triangle"/>
          </a:ln>
        </p:spPr>
      </p:cxnSp>
      <p:cxnSp>
        <p:nvCxnSpPr>
          <p:cNvPr id="158" name="Google Shape;158;p3"/>
          <p:cNvCxnSpPr>
            <a:stCxn id="149" idx="2"/>
            <a:endCxn id="150" idx="1"/>
          </p:cNvCxnSpPr>
          <p:nvPr/>
        </p:nvCxnSpPr>
        <p:spPr>
          <a:xfrm flipH="1" rot="-5400000">
            <a:off x="6033720" y="5167023"/>
            <a:ext cx="484500" cy="226800"/>
          </a:xfrm>
          <a:prstGeom prst="bentConnector2">
            <a:avLst/>
          </a:prstGeom>
          <a:noFill/>
          <a:ln cap="flat" cmpd="sng" w="9525">
            <a:solidFill>
              <a:srgbClr val="4A7DBA"/>
            </a:solidFill>
            <a:prstDash val="solid"/>
            <a:round/>
            <a:headEnd len="sm" w="sm" type="none"/>
            <a:tailEnd len="med" w="med" type="triangle"/>
          </a:ln>
        </p:spPr>
      </p:cxnSp>
      <p:cxnSp>
        <p:nvCxnSpPr>
          <p:cNvPr id="159" name="Google Shape;159;p3"/>
          <p:cNvCxnSpPr>
            <a:stCxn id="150" idx="2"/>
            <a:endCxn id="151" idx="1"/>
          </p:cNvCxnSpPr>
          <p:nvPr/>
        </p:nvCxnSpPr>
        <p:spPr>
          <a:xfrm flipH="1" rot="-5400000">
            <a:off x="7058388" y="5797144"/>
            <a:ext cx="503100" cy="446700"/>
          </a:xfrm>
          <a:prstGeom prst="bentConnector2">
            <a:avLst/>
          </a:prstGeom>
          <a:noFill/>
          <a:ln cap="flat" cmpd="sng" w="9525">
            <a:solidFill>
              <a:srgbClr val="4A7DBA"/>
            </a:solidFill>
            <a:prstDash val="solid"/>
            <a:round/>
            <a:headEnd len="sm" w="sm" type="none"/>
            <a:tailEnd len="med" w="med" type="triangl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4"/>
          <p:cNvSpPr txBox="1"/>
          <p:nvPr>
            <p:ph type="title"/>
          </p:nvPr>
        </p:nvSpPr>
        <p:spPr>
          <a:xfrm>
            <a:off x="457200" y="319088"/>
            <a:ext cx="4027488" cy="1157287"/>
          </a:xfrm>
          <a:prstGeom prst="rect">
            <a:avLst/>
          </a:prstGeom>
          <a:noFill/>
          <a:ln>
            <a:noFill/>
          </a:ln>
        </p:spPr>
        <p:txBody>
          <a:bodyPr anchorCtr="0" anchor="t" bIns="0" lIns="0" spcFirstLastPara="1" rIns="0" wrap="square" tIns="12600">
            <a:noAutofit/>
          </a:bodyPr>
          <a:lstStyle/>
          <a:p>
            <a:pPr indent="0" lvl="0" marL="12700" rtl="0" algn="l">
              <a:lnSpc>
                <a:spcPct val="100000"/>
              </a:lnSpc>
              <a:spcBef>
                <a:spcPts val="0"/>
              </a:spcBef>
              <a:spcAft>
                <a:spcPts val="0"/>
              </a:spcAft>
              <a:buNone/>
            </a:pPr>
            <a:r>
              <a:rPr lang="en-US">
                <a:latin typeface="Times New Roman"/>
                <a:ea typeface="Times New Roman"/>
                <a:cs typeface="Times New Roman"/>
                <a:sym typeface="Times New Roman"/>
              </a:rPr>
              <a:t> </a:t>
            </a:r>
            <a:r>
              <a:rPr lang="en-US" sz="3200">
                <a:latin typeface="Times New Roman"/>
                <a:ea typeface="Times New Roman"/>
                <a:cs typeface="Times New Roman"/>
                <a:sym typeface="Times New Roman"/>
              </a:rPr>
              <a:t>Data Analysis </a:t>
            </a:r>
            <a:endParaRPr/>
          </a:p>
        </p:txBody>
      </p:sp>
      <p:pic>
        <p:nvPicPr>
          <p:cNvPr id="166" name="Google Shape;166;p4"/>
          <p:cNvPicPr preferRelativeResize="0"/>
          <p:nvPr/>
        </p:nvPicPr>
        <p:blipFill rotWithShape="1">
          <a:blip r:embed="rId3">
            <a:alphaModFix/>
          </a:blip>
          <a:srcRect b="0" l="0" r="0" t="0"/>
          <a:stretch/>
        </p:blipFill>
        <p:spPr>
          <a:xfrm>
            <a:off x="92075" y="3752850"/>
            <a:ext cx="4327525" cy="2647950"/>
          </a:xfrm>
          <a:prstGeom prst="rect">
            <a:avLst/>
          </a:prstGeom>
          <a:noFill/>
          <a:ln>
            <a:noFill/>
          </a:ln>
        </p:spPr>
      </p:pic>
      <p:pic>
        <p:nvPicPr>
          <p:cNvPr id="167" name="Google Shape;167;p4"/>
          <p:cNvPicPr preferRelativeResize="0"/>
          <p:nvPr/>
        </p:nvPicPr>
        <p:blipFill rotWithShape="1">
          <a:blip r:embed="rId4">
            <a:alphaModFix/>
          </a:blip>
          <a:srcRect b="0" l="0" r="0" t="0"/>
          <a:stretch/>
        </p:blipFill>
        <p:spPr>
          <a:xfrm>
            <a:off x="182563" y="990600"/>
            <a:ext cx="4114800" cy="2667000"/>
          </a:xfrm>
          <a:prstGeom prst="rect">
            <a:avLst/>
          </a:prstGeom>
          <a:noFill/>
          <a:ln>
            <a:noFill/>
          </a:ln>
        </p:spPr>
      </p:pic>
      <p:pic>
        <p:nvPicPr>
          <p:cNvPr id="168" name="Google Shape;168;p4"/>
          <p:cNvPicPr preferRelativeResize="0"/>
          <p:nvPr/>
        </p:nvPicPr>
        <p:blipFill rotWithShape="1">
          <a:blip r:embed="rId5">
            <a:alphaModFix/>
          </a:blip>
          <a:srcRect b="0" l="0" r="0" t="0"/>
          <a:stretch/>
        </p:blipFill>
        <p:spPr>
          <a:xfrm>
            <a:off x="4645025" y="971550"/>
            <a:ext cx="4133850" cy="2686050"/>
          </a:xfrm>
          <a:prstGeom prst="rect">
            <a:avLst/>
          </a:prstGeom>
          <a:noFill/>
          <a:ln>
            <a:noFill/>
          </a:ln>
        </p:spPr>
      </p:pic>
      <p:pic>
        <p:nvPicPr>
          <p:cNvPr id="169" name="Google Shape;169;p4"/>
          <p:cNvPicPr preferRelativeResize="0"/>
          <p:nvPr/>
        </p:nvPicPr>
        <p:blipFill rotWithShape="1">
          <a:blip r:embed="rId6">
            <a:alphaModFix/>
          </a:blip>
          <a:srcRect b="0" l="0" r="0" t="0"/>
          <a:stretch/>
        </p:blipFill>
        <p:spPr>
          <a:xfrm>
            <a:off x="4587875" y="3752850"/>
            <a:ext cx="4191000" cy="26479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5"/>
          <p:cNvSpPr txBox="1"/>
          <p:nvPr>
            <p:ph type="title"/>
          </p:nvPr>
        </p:nvSpPr>
        <p:spPr>
          <a:xfrm>
            <a:off x="269875" y="182563"/>
            <a:ext cx="4027488" cy="1157287"/>
          </a:xfrm>
          <a:prstGeom prst="rect">
            <a:avLst/>
          </a:prstGeom>
          <a:noFill/>
          <a:ln>
            <a:noFill/>
          </a:ln>
        </p:spPr>
        <p:txBody>
          <a:bodyPr anchorCtr="0" anchor="t" bIns="0" lIns="0" spcFirstLastPara="1" rIns="0" wrap="square" tIns="12600">
            <a:noAutofit/>
          </a:bodyPr>
          <a:lstStyle/>
          <a:p>
            <a:pPr indent="0" lvl="0" marL="12700" rtl="0" algn="l">
              <a:lnSpc>
                <a:spcPct val="100000"/>
              </a:lnSpc>
              <a:spcBef>
                <a:spcPts val="0"/>
              </a:spcBef>
              <a:spcAft>
                <a:spcPts val="0"/>
              </a:spcAft>
              <a:buNone/>
            </a:pPr>
            <a:r>
              <a:rPr lang="en-US">
                <a:latin typeface="Times New Roman"/>
                <a:ea typeface="Times New Roman"/>
                <a:cs typeface="Times New Roman"/>
                <a:sym typeface="Times New Roman"/>
              </a:rPr>
              <a:t> </a:t>
            </a:r>
            <a:endParaRPr/>
          </a:p>
        </p:txBody>
      </p:sp>
      <p:pic>
        <p:nvPicPr>
          <p:cNvPr id="176" name="Google Shape;176;p5"/>
          <p:cNvPicPr preferRelativeResize="0"/>
          <p:nvPr/>
        </p:nvPicPr>
        <p:blipFill rotWithShape="1">
          <a:blip r:embed="rId3">
            <a:alphaModFix/>
          </a:blip>
          <a:srcRect b="0" l="0" r="0" t="0"/>
          <a:stretch/>
        </p:blipFill>
        <p:spPr>
          <a:xfrm>
            <a:off x="144463" y="1279525"/>
            <a:ext cx="4610100" cy="3200400"/>
          </a:xfrm>
          <a:prstGeom prst="rect">
            <a:avLst/>
          </a:prstGeom>
          <a:noFill/>
          <a:ln>
            <a:noFill/>
          </a:ln>
        </p:spPr>
      </p:pic>
      <p:pic>
        <p:nvPicPr>
          <p:cNvPr id="177" name="Google Shape;177;p5"/>
          <p:cNvPicPr preferRelativeResize="0"/>
          <p:nvPr/>
        </p:nvPicPr>
        <p:blipFill rotWithShape="1">
          <a:blip r:embed="rId4">
            <a:alphaModFix/>
          </a:blip>
          <a:srcRect b="0" l="0" r="0" t="0"/>
          <a:stretch/>
        </p:blipFill>
        <p:spPr>
          <a:xfrm>
            <a:off x="4870450" y="1279525"/>
            <a:ext cx="4089400" cy="32924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6"/>
          <p:cNvSpPr txBox="1"/>
          <p:nvPr>
            <p:ph type="title"/>
          </p:nvPr>
        </p:nvSpPr>
        <p:spPr>
          <a:xfrm>
            <a:off x="544512" y="381000"/>
            <a:ext cx="4027488" cy="1157287"/>
          </a:xfrm>
          <a:prstGeom prst="rect">
            <a:avLst/>
          </a:prstGeom>
          <a:noFill/>
          <a:ln>
            <a:noFill/>
          </a:ln>
        </p:spPr>
        <p:txBody>
          <a:bodyPr anchorCtr="0" anchor="t" bIns="0" lIns="0" spcFirstLastPara="1" rIns="0" wrap="square" tIns="12600">
            <a:noAutofit/>
          </a:bodyPr>
          <a:lstStyle/>
          <a:p>
            <a:pPr indent="0" lvl="0" marL="12700" rtl="0" algn="l">
              <a:lnSpc>
                <a:spcPct val="100000"/>
              </a:lnSpc>
              <a:spcBef>
                <a:spcPts val="0"/>
              </a:spcBef>
              <a:spcAft>
                <a:spcPts val="0"/>
              </a:spcAft>
              <a:buNone/>
            </a:pPr>
            <a:r>
              <a:rPr lang="en-US" sz="2000">
                <a:latin typeface="Times New Roman"/>
                <a:ea typeface="Times New Roman"/>
                <a:cs typeface="Times New Roman"/>
                <a:sym typeface="Times New Roman"/>
              </a:rPr>
              <a:t>WordCloud </a:t>
            </a:r>
            <a:r>
              <a:rPr lang="en-US">
                <a:latin typeface="Times New Roman"/>
                <a:ea typeface="Times New Roman"/>
                <a:cs typeface="Times New Roman"/>
                <a:sym typeface="Times New Roman"/>
              </a:rPr>
              <a:t> </a:t>
            </a:r>
            <a:endParaRPr/>
          </a:p>
        </p:txBody>
      </p:sp>
      <p:pic>
        <p:nvPicPr>
          <p:cNvPr id="184" name="Google Shape;184;p6"/>
          <p:cNvPicPr preferRelativeResize="0"/>
          <p:nvPr/>
        </p:nvPicPr>
        <p:blipFill rotWithShape="1">
          <a:blip r:embed="rId3">
            <a:alphaModFix/>
          </a:blip>
          <a:srcRect b="0" l="0" r="0" t="0"/>
          <a:stretch/>
        </p:blipFill>
        <p:spPr>
          <a:xfrm>
            <a:off x="592138" y="1279525"/>
            <a:ext cx="8277225" cy="44100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7"/>
          <p:cNvSpPr/>
          <p:nvPr/>
        </p:nvSpPr>
        <p:spPr>
          <a:xfrm>
            <a:off x="6290112" y="5264089"/>
            <a:ext cx="0" cy="914400"/>
          </a:xfrm>
          <a:custGeom>
            <a:rect b="b" l="l" r="r" t="t"/>
            <a:pathLst>
              <a:path extrusionOk="0" h="914400" w="120000">
                <a:moveTo>
                  <a:pt x="0" y="914398"/>
                </a:moveTo>
                <a:lnTo>
                  <a:pt x="0" y="0"/>
                </a:lnTo>
              </a:path>
            </a:pathLst>
          </a:custGeom>
          <a:noFill/>
          <a:ln cap="flat" cmpd="sng" w="19025">
            <a:solidFill>
              <a:srgbClr val="1482AA"/>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0" name="Google Shape;190;p7"/>
          <p:cNvSpPr/>
          <p:nvPr/>
        </p:nvSpPr>
        <p:spPr>
          <a:xfrm>
            <a:off x="8297558" y="809835"/>
            <a:ext cx="806573" cy="806583"/>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1" name="Google Shape;191;p7"/>
          <p:cNvSpPr txBox="1"/>
          <p:nvPr/>
        </p:nvSpPr>
        <p:spPr>
          <a:xfrm>
            <a:off x="49365" y="965199"/>
            <a:ext cx="6880225" cy="5041900"/>
          </a:xfrm>
          <a:prstGeom prst="rect">
            <a:avLst/>
          </a:prstGeom>
          <a:noFill/>
          <a:ln>
            <a:noFill/>
          </a:ln>
        </p:spPr>
        <p:txBody>
          <a:bodyPr anchorCtr="0" anchor="t" bIns="0" lIns="0" spcFirstLastPara="1" rIns="0" wrap="square" tIns="0">
            <a:spAutoFit/>
          </a:bodyPr>
          <a:lstStyle/>
          <a:p>
            <a:pPr indent="0" lvl="0" marL="0" marR="0" rtl="0" algn="l">
              <a:lnSpc>
                <a:spcPct val="109166"/>
              </a:lnSpc>
              <a:spcBef>
                <a:spcPts val="0"/>
              </a:spcBef>
              <a:spcAft>
                <a:spcPts val="0"/>
              </a:spcAft>
              <a:buNone/>
            </a:pPr>
            <a:r>
              <a:rPr b="1" lang="en-US" sz="3000">
                <a:solidFill>
                  <a:srgbClr val="BF0000"/>
                </a:solidFill>
                <a:latin typeface="Times New Roman"/>
                <a:ea typeface="Times New Roman"/>
                <a:cs typeface="Times New Roman"/>
                <a:sym typeface="Times New Roman"/>
              </a:rPr>
              <a:t>Why Should I Study this course?</a:t>
            </a:r>
            <a:endParaRPr sz="3000">
              <a:solidFill>
                <a:schemeClr val="dk1"/>
              </a:solidFill>
              <a:latin typeface="Times New Roman"/>
              <a:ea typeface="Times New Roman"/>
              <a:cs typeface="Times New Roman"/>
              <a:sym typeface="Times New Roman"/>
            </a:endParaRPr>
          </a:p>
          <a:p>
            <a:pPr indent="0" lvl="0" marL="0" marR="0" rtl="0" algn="l">
              <a:lnSpc>
                <a:spcPct val="100000"/>
              </a:lnSpc>
              <a:spcBef>
                <a:spcPts val="10"/>
              </a:spcBef>
              <a:spcAft>
                <a:spcPts val="0"/>
              </a:spcAft>
              <a:buNone/>
            </a:pPr>
            <a:r>
              <a:t/>
            </a:r>
            <a:endParaRPr sz="3500">
              <a:solidFill>
                <a:schemeClr val="dk1"/>
              </a:solidFill>
              <a:latin typeface="Times New Roman"/>
              <a:ea typeface="Times New Roman"/>
              <a:cs typeface="Times New Roman"/>
              <a:sym typeface="Times New Roman"/>
            </a:endParaRPr>
          </a:p>
          <a:p>
            <a:pPr indent="0" lvl="0" marL="160020" marR="0" rtl="0" algn="l">
              <a:lnSpc>
                <a:spcPct val="100000"/>
              </a:lnSpc>
              <a:spcBef>
                <a:spcPts val="0"/>
              </a:spcBef>
              <a:spcAft>
                <a:spcPts val="0"/>
              </a:spcAft>
              <a:buNone/>
            </a:pPr>
            <a:r>
              <a:rPr b="1" lang="en-US" sz="1950">
                <a:solidFill>
                  <a:schemeClr val="dk1"/>
                </a:solidFill>
                <a:latin typeface="Times New Roman"/>
                <a:ea typeface="Times New Roman"/>
                <a:cs typeface="Times New Roman"/>
                <a:sym typeface="Times New Roman"/>
              </a:rPr>
              <a:t>Examples</a:t>
            </a:r>
            <a:endParaRPr sz="195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1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1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1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1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1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1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1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1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1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1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100">
              <a:solidFill>
                <a:schemeClr val="dk1"/>
              </a:solidFill>
              <a:latin typeface="Times New Roman"/>
              <a:ea typeface="Times New Roman"/>
              <a:cs typeface="Times New Roman"/>
              <a:sym typeface="Times New Roman"/>
            </a:endParaRPr>
          </a:p>
          <a:p>
            <a:pPr indent="0" lvl="0" marL="2157095" marR="0" rtl="0" algn="l">
              <a:lnSpc>
                <a:spcPct val="100000"/>
              </a:lnSpc>
              <a:spcBef>
                <a:spcPts val="1660"/>
              </a:spcBef>
              <a:spcAft>
                <a:spcPts val="0"/>
              </a:spcAft>
              <a:buNone/>
            </a:pPr>
            <a:r>
              <a:rPr b="1" lang="en-US" sz="1500">
                <a:solidFill>
                  <a:srgbClr val="FFFFFF"/>
                </a:solidFill>
                <a:latin typeface="Times New Roman"/>
                <a:ea typeface="Times New Roman"/>
                <a:cs typeface="Times New Roman"/>
                <a:sym typeface="Times New Roman"/>
              </a:rPr>
              <a:t>BVRIT HYDERABAD College of Engineering for Women</a:t>
            </a:r>
            <a:endParaRPr sz="1500">
              <a:solidFill>
                <a:schemeClr val="dk1"/>
              </a:solidFill>
              <a:latin typeface="Times New Roman"/>
              <a:ea typeface="Times New Roman"/>
              <a:cs typeface="Times New Roman"/>
              <a:sym typeface="Times New Roman"/>
            </a:endParaRPr>
          </a:p>
        </p:txBody>
      </p:sp>
      <p:sp>
        <p:nvSpPr>
          <p:cNvPr id="192" name="Google Shape;192;p7"/>
          <p:cNvSpPr/>
          <p:nvPr/>
        </p:nvSpPr>
        <p:spPr>
          <a:xfrm>
            <a:off x="-6349" y="0"/>
            <a:ext cx="9156681" cy="6857986"/>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3" name="Google Shape;193;p7"/>
          <p:cNvSpPr txBox="1"/>
          <p:nvPr>
            <p:ph type="title"/>
          </p:nvPr>
        </p:nvSpPr>
        <p:spPr>
          <a:xfrm>
            <a:off x="3213868" y="107931"/>
            <a:ext cx="2501900" cy="69596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b="0" lang="en-US" sz="4400">
                <a:latin typeface="Times New Roman"/>
                <a:ea typeface="Times New Roman"/>
                <a:cs typeface="Times New Roman"/>
                <a:sym typeface="Times New Roman"/>
              </a:rPr>
              <a:t>References</a:t>
            </a:r>
            <a:endParaRPr sz="4400">
              <a:latin typeface="Times New Roman"/>
              <a:ea typeface="Times New Roman"/>
              <a:cs typeface="Times New Roman"/>
              <a:sym typeface="Times New Roman"/>
            </a:endParaRPr>
          </a:p>
        </p:txBody>
      </p:sp>
      <p:sp>
        <p:nvSpPr>
          <p:cNvPr id="194" name="Google Shape;194;p7"/>
          <p:cNvSpPr txBox="1"/>
          <p:nvPr/>
        </p:nvSpPr>
        <p:spPr>
          <a:xfrm>
            <a:off x="873101" y="1236611"/>
            <a:ext cx="7042784" cy="502702"/>
          </a:xfrm>
          <a:prstGeom prst="rect">
            <a:avLst/>
          </a:prstGeom>
          <a:noFill/>
          <a:ln>
            <a:noFill/>
          </a:ln>
        </p:spPr>
        <p:txBody>
          <a:bodyPr anchorCtr="0" anchor="t" bIns="0" lIns="0" spcFirstLastPara="1" rIns="0" wrap="square" tIns="12700">
            <a:spAutoFit/>
          </a:bodyPr>
          <a:lstStyle/>
          <a:p>
            <a:pPr indent="0" lvl="0" marL="0" marR="0" rtl="0" algn="l">
              <a:lnSpc>
                <a:spcPct val="100000"/>
              </a:lnSpc>
              <a:spcBef>
                <a:spcPts val="0"/>
              </a:spcBef>
              <a:spcAft>
                <a:spcPts val="0"/>
              </a:spcAft>
              <a:buClr>
                <a:schemeClr val="dk1"/>
              </a:buClr>
              <a:buSzPts val="1550"/>
              <a:buFont typeface="Calibri"/>
              <a:buNone/>
            </a:pPr>
            <a:r>
              <a:t/>
            </a:r>
            <a:endParaRPr sz="1550">
              <a:solidFill>
                <a:schemeClr val="dk1"/>
              </a:solidFill>
              <a:latin typeface="Lato"/>
              <a:ea typeface="Lato"/>
              <a:cs typeface="Lato"/>
              <a:sym typeface="Lato"/>
            </a:endParaRPr>
          </a:p>
          <a:p>
            <a:pPr indent="0" lvl="0" marL="0" marR="0" rtl="0" algn="l">
              <a:lnSpc>
                <a:spcPct val="100000"/>
              </a:lnSpc>
              <a:spcBef>
                <a:spcPts val="60"/>
              </a:spcBef>
              <a:spcAft>
                <a:spcPts val="0"/>
              </a:spcAft>
              <a:buNone/>
            </a:pPr>
            <a:r>
              <a:t/>
            </a:r>
            <a:endParaRPr sz="1550">
              <a:solidFill>
                <a:schemeClr val="dk1"/>
              </a:solidFill>
              <a:latin typeface="Lato"/>
              <a:ea typeface="Lato"/>
              <a:cs typeface="Lato"/>
              <a:sym typeface="Lato"/>
            </a:endParaRPr>
          </a:p>
        </p:txBody>
      </p:sp>
      <p:sp>
        <p:nvSpPr>
          <p:cNvPr id="195" name="Google Shape;195;p7"/>
          <p:cNvSpPr txBox="1"/>
          <p:nvPr/>
        </p:nvSpPr>
        <p:spPr>
          <a:xfrm>
            <a:off x="962747" y="1478772"/>
            <a:ext cx="7004100" cy="4635600"/>
          </a:xfrm>
          <a:prstGeom prst="rect">
            <a:avLst/>
          </a:prstGeom>
          <a:noFill/>
          <a:ln>
            <a:noFill/>
          </a:ln>
        </p:spPr>
        <p:txBody>
          <a:bodyPr anchorCtr="0" anchor="t" bIns="0" lIns="0" spcFirstLastPara="1" rIns="0" wrap="square" tIns="154925">
            <a:spAutoFit/>
          </a:bodyPr>
          <a:lstStyle/>
          <a:p>
            <a:pPr indent="0" lvl="0" marL="0" marR="0" rtl="0" algn="l">
              <a:spcBef>
                <a:spcPts val="0"/>
              </a:spcBef>
              <a:spcAft>
                <a:spcPts val="0"/>
              </a:spcAft>
              <a:buNone/>
            </a:pPr>
            <a:r>
              <a:rPr b="0" i="0" lang="en-US" sz="2000" u="none" strike="noStrike">
                <a:solidFill>
                  <a:srgbClr val="000000"/>
                </a:solidFill>
                <a:latin typeface="Times New Roman"/>
                <a:ea typeface="Times New Roman"/>
                <a:cs typeface="Times New Roman"/>
                <a:sym typeface="Times New Roman"/>
              </a:rPr>
              <a:t>Base paper </a:t>
            </a:r>
            <a:endParaRPr b="0" sz="2000">
              <a:solidFill>
                <a:schemeClr val="dk1"/>
              </a:solidFill>
              <a:latin typeface="Times New Roman"/>
              <a:ea typeface="Times New Roman"/>
              <a:cs typeface="Times New Roman"/>
              <a:sym typeface="Times New Roman"/>
            </a:endParaRPr>
          </a:p>
          <a:p>
            <a:pPr indent="0" lvl="0" marL="0" marR="0" rtl="0" algn="l">
              <a:spcBef>
                <a:spcPts val="1000"/>
              </a:spcBef>
              <a:spcAft>
                <a:spcPts val="0"/>
              </a:spcAft>
              <a:buNone/>
            </a:pPr>
            <a:r>
              <a:rPr lang="en-US" sz="1800" u="sng">
                <a:solidFill>
                  <a:schemeClr val="hlink"/>
                </a:solidFill>
                <a:latin typeface="Calibri"/>
                <a:ea typeface="Calibri"/>
                <a:cs typeface="Calibri"/>
                <a:sym typeface="Calibri"/>
                <a:hlinkClick r:id="rId5"/>
              </a:rPr>
              <a:t>https://drive.google.com/file/d/1RxbXio-BwYBT4k8pTsy3oVyZCtHTPi2i/view?usp=sharing</a:t>
            </a:r>
            <a:endParaRPr sz="1800">
              <a:solidFill>
                <a:schemeClr val="dk1"/>
              </a:solidFill>
              <a:latin typeface="Calibri"/>
              <a:ea typeface="Calibri"/>
              <a:cs typeface="Calibri"/>
              <a:sym typeface="Calibri"/>
            </a:endParaRPr>
          </a:p>
          <a:p>
            <a:pPr indent="0" lvl="0" marL="0" marR="0" rtl="0" algn="l">
              <a:spcBef>
                <a:spcPts val="100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1000"/>
              </a:spcBef>
              <a:spcAft>
                <a:spcPts val="0"/>
              </a:spcAft>
              <a:buNone/>
            </a:pPr>
            <a:br>
              <a:rPr b="0" lang="en-US" sz="2400">
                <a:solidFill>
                  <a:schemeClr val="dk1"/>
                </a:solidFill>
                <a:latin typeface="Calibri"/>
                <a:ea typeface="Calibri"/>
                <a:cs typeface="Calibri"/>
                <a:sym typeface="Calibri"/>
              </a:rPr>
            </a:br>
            <a:r>
              <a:rPr b="0" i="0" lang="en-US" sz="2000" u="none" strike="noStrike">
                <a:solidFill>
                  <a:srgbClr val="000000"/>
                </a:solidFill>
                <a:latin typeface="Times New Roman"/>
                <a:ea typeface="Times New Roman"/>
                <a:cs typeface="Times New Roman"/>
                <a:sym typeface="Times New Roman"/>
              </a:rPr>
              <a:t>Reference papers </a:t>
            </a:r>
            <a:endParaRPr b="0" sz="2000">
              <a:solidFill>
                <a:schemeClr val="dk1"/>
              </a:solidFill>
              <a:latin typeface="Times New Roman"/>
              <a:ea typeface="Times New Roman"/>
              <a:cs typeface="Times New Roman"/>
              <a:sym typeface="Times New Roman"/>
            </a:endParaRPr>
          </a:p>
          <a:p>
            <a:pPr indent="0" lvl="0" marL="0" marR="0" rtl="0" algn="l">
              <a:spcBef>
                <a:spcPts val="1000"/>
              </a:spcBef>
              <a:spcAft>
                <a:spcPts val="0"/>
              </a:spcAft>
              <a:buNone/>
            </a:pPr>
            <a:r>
              <a:rPr lang="en-US" sz="1800" u="sng">
                <a:solidFill>
                  <a:srgbClr val="0563C1"/>
                </a:solidFill>
                <a:latin typeface="Calibri"/>
                <a:ea typeface="Calibri"/>
                <a:cs typeface="Calibri"/>
                <a:sym typeface="Calibri"/>
                <a:hlinkClick r:id="rId6">
                  <a:extLst>
                    <a:ext uri="{A12FA001-AC4F-418D-AE19-62706E023703}">
                      <ahyp:hlinkClr val="tx"/>
                    </a:ext>
                  </a:extLst>
                </a:hlinkClick>
              </a:rPr>
              <a:t>https://www.researchgate.net/</a:t>
            </a:r>
            <a:r>
              <a:rPr lang="en-US" sz="1800" u="sng">
                <a:solidFill>
                  <a:schemeClr val="dk1"/>
                </a:solidFill>
                <a:latin typeface="Calibri"/>
                <a:ea typeface="Calibri"/>
                <a:cs typeface="Calibri"/>
                <a:sym typeface="Calibri"/>
                <a:hlinkClick r:id="rId7">
                  <a:extLst>
                    <a:ext uri="{A12FA001-AC4F-418D-AE19-62706E023703}">
                      <ahyp:hlinkClr val="tx"/>
                    </a:ext>
                  </a:extLst>
                </a:hlinkClick>
              </a:rPr>
              <a:t>publication</a:t>
            </a:r>
            <a:r>
              <a:rPr lang="en-US" sz="1800" u="sng">
                <a:solidFill>
                  <a:srgbClr val="0563C1"/>
                </a:solidFill>
                <a:latin typeface="Calibri"/>
                <a:ea typeface="Calibri"/>
                <a:cs typeface="Calibri"/>
                <a:sym typeface="Calibri"/>
                <a:hlinkClick r:id="rId8">
                  <a:extLst>
                    <a:ext uri="{A12FA001-AC4F-418D-AE19-62706E023703}">
                      <ahyp:hlinkClr val="tx"/>
                    </a:ext>
                  </a:extLst>
                </a:hlinkClick>
              </a:rPr>
              <a:t>/315644460_Prediction_of_Occupational_Accidents_Using_Decision_Tree_Approach</a:t>
            </a:r>
            <a:r>
              <a:rPr lang="en-US" sz="1800" u="sng">
                <a:solidFill>
                  <a:srgbClr val="0563C1"/>
                </a:solidFill>
                <a:latin typeface="Calibri"/>
                <a:ea typeface="Calibri"/>
                <a:cs typeface="Calibri"/>
                <a:sym typeface="Calibri"/>
              </a:rPr>
              <a:t> </a:t>
            </a:r>
            <a:endParaRPr b="0" i="0" sz="1800" u="sng" strike="noStrike">
              <a:solidFill>
                <a:srgbClr val="0563C1"/>
              </a:solidFill>
              <a:latin typeface="Calibri"/>
              <a:ea typeface="Calibri"/>
              <a:cs typeface="Calibri"/>
              <a:sym typeface="Calibri"/>
            </a:endParaRPr>
          </a:p>
          <a:p>
            <a:pPr indent="0" lvl="0" marL="0" marR="0" rtl="0" algn="l">
              <a:spcBef>
                <a:spcPts val="1000"/>
              </a:spcBef>
              <a:spcAft>
                <a:spcPts val="0"/>
              </a:spcAft>
              <a:buNone/>
            </a:pPr>
            <a:r>
              <a:rPr b="0" i="0" lang="en-US" sz="1800" u="sng" strike="noStrike">
                <a:solidFill>
                  <a:srgbClr val="0563C1"/>
                </a:solidFill>
                <a:latin typeface="Calibri"/>
                <a:ea typeface="Calibri"/>
                <a:cs typeface="Calibri"/>
                <a:sym typeface="Calibri"/>
                <a:hlinkClick r:id="rId9">
                  <a:extLst>
                    <a:ext uri="{A12FA001-AC4F-418D-AE19-62706E023703}">
                      <ahyp:hlinkClr val="tx"/>
                    </a:ext>
                  </a:extLst>
                </a:hlinkClick>
              </a:rPr>
              <a:t>https://lib.dr.iastate.edu/cgi/viewcontent.cgi?article=8629&amp;context=etd</a:t>
            </a:r>
            <a:r>
              <a:rPr b="0" i="0" lang="en-US" sz="1800" u="sng" strike="noStrike">
                <a:solidFill>
                  <a:srgbClr val="0563C1"/>
                </a:solidFill>
                <a:latin typeface="Calibri"/>
                <a:ea typeface="Calibri"/>
                <a:cs typeface="Calibri"/>
                <a:sym typeface="Calibri"/>
              </a:rPr>
              <a:t> </a:t>
            </a:r>
            <a:endParaRPr/>
          </a:p>
          <a:p>
            <a:pPr indent="0" lvl="0" marL="0" marR="0" rtl="0" algn="l">
              <a:spcBef>
                <a:spcPts val="1000"/>
              </a:spcBef>
              <a:spcAft>
                <a:spcPts val="0"/>
              </a:spcAft>
              <a:buNone/>
            </a:pPr>
            <a:r>
              <a:t/>
            </a:r>
            <a:endParaRPr b="0" sz="2400">
              <a:solidFill>
                <a:schemeClr val="dk1"/>
              </a:solidFill>
              <a:latin typeface="Calibri"/>
              <a:ea typeface="Calibri"/>
              <a:cs typeface="Calibri"/>
              <a:sym typeface="Calibri"/>
            </a:endParaRPr>
          </a:p>
          <a:p>
            <a:pPr indent="0" lvl="0" marL="0" marR="0" rtl="0" algn="l">
              <a:spcBef>
                <a:spcPts val="0"/>
              </a:spcBef>
              <a:spcAft>
                <a:spcPts val="0"/>
              </a:spcAft>
              <a:buNone/>
            </a:pPr>
            <a:br>
              <a:rPr lang="en-US" sz="2400">
                <a:solidFill>
                  <a:schemeClr val="dk1"/>
                </a:solidFill>
                <a:latin typeface="Calibri"/>
                <a:ea typeface="Calibri"/>
                <a:cs typeface="Calibri"/>
                <a:sym typeface="Calibri"/>
              </a:rPr>
            </a:br>
            <a:endParaRPr sz="2100">
              <a:solidFill>
                <a:schemeClr val="dk1"/>
              </a:solidFill>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8"/>
          <p:cNvSpPr txBox="1"/>
          <p:nvPr>
            <p:ph type="title"/>
          </p:nvPr>
        </p:nvSpPr>
        <p:spPr>
          <a:xfrm>
            <a:off x="2994505" y="3013748"/>
            <a:ext cx="3154988" cy="779779"/>
          </a:xfrm>
          <a:prstGeom prst="rect">
            <a:avLst/>
          </a:prstGeom>
          <a:noFill/>
          <a:ln>
            <a:noFill/>
          </a:ln>
        </p:spPr>
        <p:txBody>
          <a:bodyPr anchorCtr="0" anchor="t" bIns="0" lIns="0" spcFirstLastPara="1" rIns="0" wrap="square" tIns="12700">
            <a:spAutoFit/>
          </a:bodyPr>
          <a:lstStyle/>
          <a:p>
            <a:pPr indent="0" lvl="0" marL="229870" rtl="0" algn="l">
              <a:lnSpc>
                <a:spcPct val="100000"/>
              </a:lnSpc>
              <a:spcBef>
                <a:spcPts val="0"/>
              </a:spcBef>
              <a:spcAft>
                <a:spcPts val="0"/>
              </a:spcAft>
              <a:buNone/>
            </a:pPr>
            <a:r>
              <a:rPr lang="en-US"/>
              <a:t>Thank you</a:t>
            </a:r>
            <a:endParaRPr/>
          </a:p>
        </p:txBody>
      </p:sp>
    </p:spTree>
  </p:cSld>
  <p:clrMapOvr>
    <a:masterClrMapping/>
  </p:clrMapOvr>
</p:sld>
</file>

<file path=ppt/theme/theme1.xml><?xml version="1.0" encoding="utf-8"?>
<a:theme xmlns:a="http://schemas.openxmlformats.org/drawingml/2006/main" xmlns:r="http://schemas.openxmlformats.org/officeDocument/2006/relationships" name="1_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2021-04-21T04:33:19Z</dcterms:created>
  <dc:creator>shyam sunder</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y fmtid="{D5CDD505-2E9C-101B-9397-08002B2CF9AE}" pid="3" name="LastSaved">
    <vt:filetime>2021-04-21T00:00:00Z</vt:filetime>
  </property>
</Properties>
</file>