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9144000"/>
  <p:notesSz cx="7772400" cy="10058400"/>
  <p:embeddedFontLs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9" roundtripDataSignature="AMtx7mhuz8nd425vxGCocOAQybN3FUCq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600" y="763588"/>
            <a:ext cx="5027613"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0" y="0"/>
            <a:ext cx="3371850" cy="50165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8963" y="0"/>
            <a:ext cx="3371850" cy="501650"/>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163"/>
            <a:ext cx="3371850" cy="50165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82" name="Google Shape;182;p1: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3" name="Google Shape;183;p1: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71" name="Google Shape;271;p10: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2" name="Google Shape;272;p10: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78" name="Google Shape;278;p11: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9" name="Google Shape;279;p11: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85" name="Google Shape;285;p13: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6" name="Google Shape;286;p13: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92" name="Google Shape;292;p15: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3" name="Google Shape;293;p15: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99" name="Google Shape;299;p16: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0" name="Google Shape;300;p16: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06" name="Google Shape;306;p17: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7" name="Google Shape;307;p17: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8: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13" name="Google Shape;313;p18:notes"/>
          <p:cNvSpPr/>
          <p:nvPr>
            <p:ph idx="2" type="sldImg"/>
          </p:nvPr>
        </p:nvSpPr>
        <p:spPr>
          <a:xfrm>
            <a:off x="1371600" y="763588"/>
            <a:ext cx="5027613"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24" name="Google Shape;324;p19: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5" name="Google Shape;325;p19: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93" name="Google Shape;193;p2: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4" name="Google Shape;194;p2: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ca32d9491_0_2:notes"/>
          <p:cNvSpPr txBox="1"/>
          <p:nvPr>
            <p:ph idx="1" type="body"/>
          </p:nvPr>
        </p:nvSpPr>
        <p:spPr>
          <a:xfrm>
            <a:off x="777240" y="4840606"/>
            <a:ext cx="6217800" cy="39603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04" name="Google Shape;204;gdca32d9491_0_2:notes"/>
          <p:cNvSpPr/>
          <p:nvPr>
            <p:ph idx="2" type="sldImg"/>
          </p:nvPr>
        </p:nvSpPr>
        <p:spPr>
          <a:xfrm>
            <a:off x="2574607" y="1257300"/>
            <a:ext cx="2623200" cy="339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29" name="Google Shape;229;p4: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0" name="Google Shape;230;p4: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36" name="Google Shape;236;p5: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7" name="Google Shape;237;p5: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43" name="Google Shape;243;p6: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4" name="Google Shape;244;p6: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50" name="Google Shape;250;p7: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1" name="Google Shape;251;p7: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57" name="Google Shape;257;p8: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8" name="Google Shape;258;p8: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64" name="Google Shape;264;p9: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5" name="Google Shape;265;p9: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1"/>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8" name="Google Shape;18;p21"/>
          <p:cNvSpPr txBox="1"/>
          <p:nvPr>
            <p:ph idx="1" type="body"/>
          </p:nvPr>
        </p:nvSpPr>
        <p:spPr>
          <a:xfrm>
            <a:off x="846138" y="2087563"/>
            <a:ext cx="7346950" cy="4089400"/>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1"/>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34"/>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66" name="Google Shape;66;p34"/>
          <p:cNvSpPr txBox="1"/>
          <p:nvPr>
            <p:ph idx="1" type="body"/>
          </p:nvPr>
        </p:nvSpPr>
        <p:spPr>
          <a:xfrm rot="5400000">
            <a:off x="2474913" y="458788"/>
            <a:ext cx="4089400" cy="7346950"/>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4"/>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35"/>
          <p:cNvSpPr txBox="1"/>
          <p:nvPr>
            <p:ph type="title"/>
          </p:nvPr>
        </p:nvSpPr>
        <p:spPr>
          <a:xfrm rot="5400000">
            <a:off x="5230019" y="3213894"/>
            <a:ext cx="4089400" cy="1836738"/>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71" name="Google Shape;71;p35"/>
          <p:cNvSpPr txBox="1"/>
          <p:nvPr>
            <p:ph idx="1" type="body"/>
          </p:nvPr>
        </p:nvSpPr>
        <p:spPr>
          <a:xfrm rot="5400000">
            <a:off x="1480344" y="1453357"/>
            <a:ext cx="4089400" cy="5357812"/>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5"/>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23"/>
          <p:cNvSpPr txBox="1"/>
          <p:nvPr>
            <p:ph type="title"/>
          </p:nvPr>
        </p:nvSpPr>
        <p:spPr>
          <a:xfrm>
            <a:off x="2994025" y="3013075"/>
            <a:ext cx="3155950" cy="7810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23"/>
          <p:cNvSpPr txBox="1"/>
          <p:nvPr>
            <p:ph idx="1" type="body"/>
          </p:nvPr>
        </p:nvSpPr>
        <p:spPr>
          <a:xfrm>
            <a:off x="846138" y="2085975"/>
            <a:ext cx="7346950" cy="4092575"/>
          </a:xfrm>
          <a:prstGeom prst="rect">
            <a:avLst/>
          </a:prstGeom>
          <a:noFill/>
          <a:ln>
            <a:noFill/>
          </a:ln>
        </p:spPr>
        <p:txBody>
          <a:bodyPr anchorCtr="0" anchor="t" bIns="0" lIns="0" spcFirstLastPara="1" rIns="0" wrap="square" tIns="0">
            <a:spAutoFit/>
          </a:bodyPr>
          <a:lstStyle>
            <a:lvl1pPr indent="-228600" lvl="0" marL="457200" algn="l">
              <a:spcBef>
                <a:spcPts val="360"/>
              </a:spcBef>
              <a:spcAft>
                <a:spcPts val="0"/>
              </a:spcAft>
              <a:buSzPts val="1400"/>
              <a:buNone/>
              <a:defRPr b="0" i="0">
                <a:solidFill>
                  <a:schemeClr val="dk1"/>
                </a:solidFill>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3"/>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ctr">
              <a:lnSpc>
                <a:spcPct val="93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0" type="dt"/>
          </p:nvPr>
        </p:nvSpPr>
        <p:spPr>
          <a:xfrm>
            <a:off x="457200" y="6378575"/>
            <a:ext cx="2103438" cy="342900"/>
          </a:xfrm>
          <a:prstGeom prst="rect">
            <a:avLst/>
          </a:prstGeom>
          <a:noFill/>
          <a:ln>
            <a:noFill/>
          </a:ln>
        </p:spPr>
        <p:txBody>
          <a:bodyPr anchorCtr="0" anchor="t" bIns="0" lIns="0" spcFirstLastPara="1" rIns="0" wrap="square" tIns="0">
            <a:spAutoFit/>
          </a:bodyPr>
          <a:lstStyle>
            <a:lvl1pPr lvl="0" algn="l">
              <a:lnSpc>
                <a:spcPct val="93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2" type="sldNum"/>
          </p:nvPr>
        </p:nvSpPr>
        <p:spPr>
          <a:xfrm>
            <a:off x="6583363"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7" name="Shape 87"/>
        <p:cNvGrpSpPr/>
        <p:nvPr/>
      </p:nvGrpSpPr>
      <p:grpSpPr>
        <a:xfrm>
          <a:off x="0" y="0"/>
          <a:ext cx="0" cy="0"/>
          <a:chOff x="0" y="0"/>
          <a:chExt cx="0" cy="0"/>
        </a:xfrm>
      </p:grpSpPr>
      <p:sp>
        <p:nvSpPr>
          <p:cNvPr id="88" name="Google Shape;88;p46"/>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4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360"/>
              </a:spcBef>
              <a:spcAft>
                <a:spcPts val="0"/>
              </a:spcAft>
              <a:buSzPts val="1400"/>
              <a:buNone/>
              <a:defRPr/>
            </a:lvl1pPr>
            <a:lvl2pPr lvl="1" algn="l">
              <a:spcBef>
                <a:spcPts val="360"/>
              </a:spcBef>
              <a:spcAft>
                <a:spcPts val="0"/>
              </a:spcAft>
              <a:buSzPts val="1400"/>
              <a:buNone/>
              <a:defRPr/>
            </a:lvl2pPr>
            <a:lvl3pPr lvl="2" algn="l">
              <a:spcBef>
                <a:spcPts val="360"/>
              </a:spcBef>
              <a:spcAft>
                <a:spcPts val="0"/>
              </a:spcAft>
              <a:buSzPts val="1400"/>
              <a:buNone/>
              <a:defRPr/>
            </a:lvl3pPr>
            <a:lvl4pPr lvl="3" algn="l">
              <a:spcBef>
                <a:spcPts val="360"/>
              </a:spcBef>
              <a:spcAft>
                <a:spcPts val="0"/>
              </a:spcAft>
              <a:buSzPts val="1400"/>
              <a:buNone/>
              <a:defRPr/>
            </a:lvl4pPr>
            <a:lvl5pPr lvl="4" algn="l">
              <a:spcBef>
                <a:spcPts val="36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6"/>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ctr">
              <a:lnSpc>
                <a:spcPct val="93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6"/>
          <p:cNvSpPr txBox="1"/>
          <p:nvPr>
            <p:ph idx="10" type="dt"/>
          </p:nvPr>
        </p:nvSpPr>
        <p:spPr>
          <a:xfrm>
            <a:off x="457200" y="6378575"/>
            <a:ext cx="2103438" cy="342900"/>
          </a:xfrm>
          <a:prstGeom prst="rect">
            <a:avLst/>
          </a:prstGeom>
          <a:noFill/>
          <a:ln>
            <a:noFill/>
          </a:ln>
        </p:spPr>
        <p:txBody>
          <a:bodyPr anchorCtr="0" anchor="t" bIns="0" lIns="0" spcFirstLastPara="1" rIns="0" wrap="square" tIns="0">
            <a:spAutoFit/>
          </a:bodyPr>
          <a:lstStyle>
            <a:lvl1pPr lvl="0" algn="l">
              <a:lnSpc>
                <a:spcPct val="93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6"/>
          <p:cNvSpPr txBox="1"/>
          <p:nvPr>
            <p:ph idx="12" type="sldNum"/>
          </p:nvPr>
        </p:nvSpPr>
        <p:spPr>
          <a:xfrm>
            <a:off x="6583363"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3" name="Shape 93"/>
        <p:cNvGrpSpPr/>
        <p:nvPr/>
      </p:nvGrpSpPr>
      <p:grpSpPr>
        <a:xfrm>
          <a:off x="0" y="0"/>
          <a:ext cx="0" cy="0"/>
          <a:chOff x="0" y="0"/>
          <a:chExt cx="0" cy="0"/>
        </a:xfrm>
      </p:grpSpPr>
      <p:sp>
        <p:nvSpPr>
          <p:cNvPr id="94" name="Google Shape;94;p47"/>
          <p:cNvSpPr txBox="1"/>
          <p:nvPr>
            <p:ph type="title"/>
          </p:nvPr>
        </p:nvSpPr>
        <p:spPr>
          <a:xfrm>
            <a:off x="2994025" y="3013075"/>
            <a:ext cx="3155950" cy="7810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47"/>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7"/>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47"/>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ctr">
              <a:lnSpc>
                <a:spcPct val="93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7"/>
          <p:cNvSpPr txBox="1"/>
          <p:nvPr>
            <p:ph idx="10" type="dt"/>
          </p:nvPr>
        </p:nvSpPr>
        <p:spPr>
          <a:xfrm>
            <a:off x="457200" y="6378575"/>
            <a:ext cx="2103438" cy="342900"/>
          </a:xfrm>
          <a:prstGeom prst="rect">
            <a:avLst/>
          </a:prstGeom>
          <a:noFill/>
          <a:ln>
            <a:noFill/>
          </a:ln>
        </p:spPr>
        <p:txBody>
          <a:bodyPr anchorCtr="0" anchor="t" bIns="0" lIns="0" spcFirstLastPara="1" rIns="0" wrap="square" tIns="0">
            <a:spAutoFit/>
          </a:bodyPr>
          <a:lstStyle>
            <a:lvl1pPr lvl="0" algn="l">
              <a:lnSpc>
                <a:spcPct val="93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7"/>
          <p:cNvSpPr txBox="1"/>
          <p:nvPr>
            <p:ph idx="12" type="sldNum"/>
          </p:nvPr>
        </p:nvSpPr>
        <p:spPr>
          <a:xfrm>
            <a:off x="6583363"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100" name="Shape 100"/>
        <p:cNvGrpSpPr/>
        <p:nvPr/>
      </p:nvGrpSpPr>
      <p:grpSpPr>
        <a:xfrm>
          <a:off x="0" y="0"/>
          <a:ext cx="0" cy="0"/>
          <a:chOff x="0" y="0"/>
          <a:chExt cx="0" cy="0"/>
        </a:xfrm>
      </p:grpSpPr>
      <p:sp>
        <p:nvSpPr>
          <p:cNvPr id="101" name="Google Shape;101;p48"/>
          <p:cNvSpPr/>
          <p:nvPr/>
        </p:nvSpPr>
        <p:spPr>
          <a:xfrm>
            <a:off x="0" y="0"/>
            <a:ext cx="9144000" cy="4572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sp>
        <p:nvSpPr>
          <p:cNvPr id="102" name="Google Shape;102;p48"/>
          <p:cNvSpPr/>
          <p:nvPr/>
        </p:nvSpPr>
        <p:spPr>
          <a:xfrm>
            <a:off x="6289675" y="5264150"/>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48"/>
          <p:cNvSpPr/>
          <p:nvPr/>
        </p:nvSpPr>
        <p:spPr>
          <a:xfrm>
            <a:off x="0" y="11113"/>
            <a:ext cx="9144000" cy="68468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sp>
        <p:nvSpPr>
          <p:cNvPr id="104" name="Google Shape;104;p48"/>
          <p:cNvSpPr txBox="1"/>
          <p:nvPr>
            <p:ph type="title"/>
          </p:nvPr>
        </p:nvSpPr>
        <p:spPr>
          <a:xfrm>
            <a:off x="2994025" y="3013075"/>
            <a:ext cx="3155950" cy="7810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48"/>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ctr">
              <a:lnSpc>
                <a:spcPct val="93000"/>
              </a:lnSpc>
              <a:spcBef>
                <a:spcPts val="0"/>
              </a:spcBef>
              <a:spcAft>
                <a:spcPts val="0"/>
              </a:spcAft>
              <a:buSzPts val="18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8"/>
          <p:cNvSpPr txBox="1"/>
          <p:nvPr>
            <p:ph idx="10" type="dt"/>
          </p:nvPr>
        </p:nvSpPr>
        <p:spPr>
          <a:xfrm>
            <a:off x="457200" y="6378575"/>
            <a:ext cx="2103438" cy="342900"/>
          </a:xfrm>
          <a:prstGeom prst="rect">
            <a:avLst/>
          </a:prstGeom>
          <a:noFill/>
          <a:ln>
            <a:noFill/>
          </a:ln>
        </p:spPr>
        <p:txBody>
          <a:bodyPr anchorCtr="0" anchor="t" bIns="0" lIns="0" spcFirstLastPara="1" rIns="0" wrap="square" tIns="0">
            <a:spAutoFit/>
          </a:bodyPr>
          <a:lstStyle>
            <a:lvl1pPr lvl="0" algn="l">
              <a:lnSpc>
                <a:spcPct val="93000"/>
              </a:lnSpc>
              <a:spcBef>
                <a:spcPts val="0"/>
              </a:spcBef>
              <a:spcAft>
                <a:spcPts val="0"/>
              </a:spcAft>
              <a:buSzPts val="18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8"/>
          <p:cNvSpPr txBox="1"/>
          <p:nvPr>
            <p:ph idx="12" type="sldNum"/>
          </p:nvPr>
        </p:nvSpPr>
        <p:spPr>
          <a:xfrm>
            <a:off x="6583363"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8" name="Shape 108"/>
        <p:cNvGrpSpPr/>
        <p:nvPr/>
      </p:nvGrpSpPr>
      <p:grpSpPr>
        <a:xfrm>
          <a:off x="0" y="0"/>
          <a:ext cx="0" cy="0"/>
          <a:chOff x="0" y="0"/>
          <a:chExt cx="0" cy="0"/>
        </a:xfrm>
      </p:grpSpPr>
      <p:sp>
        <p:nvSpPr>
          <p:cNvPr id="109" name="Google Shape;109;p49"/>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ctr">
              <a:lnSpc>
                <a:spcPct val="93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9"/>
          <p:cNvSpPr txBox="1"/>
          <p:nvPr>
            <p:ph idx="10" type="dt"/>
          </p:nvPr>
        </p:nvSpPr>
        <p:spPr>
          <a:xfrm>
            <a:off x="457200" y="6378575"/>
            <a:ext cx="2103438" cy="342900"/>
          </a:xfrm>
          <a:prstGeom prst="rect">
            <a:avLst/>
          </a:prstGeom>
          <a:noFill/>
          <a:ln>
            <a:noFill/>
          </a:ln>
        </p:spPr>
        <p:txBody>
          <a:bodyPr anchorCtr="0" anchor="t" bIns="0" lIns="0" spcFirstLastPara="1" rIns="0" wrap="square" tIns="0">
            <a:spAutoFit/>
          </a:bodyPr>
          <a:lstStyle>
            <a:lvl1pPr lvl="0" algn="l">
              <a:lnSpc>
                <a:spcPct val="93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9"/>
          <p:cNvSpPr txBox="1"/>
          <p:nvPr>
            <p:ph idx="12" type="sldNum"/>
          </p:nvPr>
        </p:nvSpPr>
        <p:spPr>
          <a:xfrm>
            <a:off x="6583363"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800"/>
              <a:buFont typeface="Times New Roman"/>
              <a:buNone/>
              <a:defRPr>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25"/>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24" name="Google Shape;124;p25"/>
          <p:cNvSpPr txBox="1"/>
          <p:nvPr>
            <p:ph idx="1" type="body"/>
          </p:nvPr>
        </p:nvSpPr>
        <p:spPr>
          <a:xfrm>
            <a:off x="457200" y="1604963"/>
            <a:ext cx="8228013" cy="3976687"/>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5"/>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7" name="Shape 127"/>
        <p:cNvGrpSpPr/>
        <p:nvPr/>
      </p:nvGrpSpPr>
      <p:grpSpPr>
        <a:xfrm>
          <a:off x="0" y="0"/>
          <a:ext cx="0" cy="0"/>
          <a:chOff x="0" y="0"/>
          <a:chExt cx="0" cy="0"/>
        </a:xfrm>
      </p:grpSpPr>
      <p:sp>
        <p:nvSpPr>
          <p:cNvPr id="128" name="Google Shape;128;p36"/>
          <p:cNvSpPr txBox="1"/>
          <p:nvPr>
            <p:ph type="ctrTitle"/>
          </p:nvPr>
        </p:nvSpPr>
        <p:spPr>
          <a:xfrm>
            <a:off x="1143000" y="1122363"/>
            <a:ext cx="6858000" cy="2387600"/>
          </a:xfrm>
          <a:prstGeom prst="rect">
            <a:avLst/>
          </a:prstGeom>
          <a:noFill/>
          <a:ln>
            <a:noFill/>
          </a:ln>
        </p:spPr>
        <p:txBody>
          <a:bodyPr anchorCtr="0" anchor="b" bIns="0" lIns="0" spcFirstLastPara="1" rIns="0" wrap="square" tIns="0">
            <a:noAutofit/>
          </a:bodyPr>
          <a:lstStyle>
            <a:lvl1pPr lvl="0" algn="ctr">
              <a:lnSpc>
                <a:spcPct val="83000"/>
              </a:lnSpc>
              <a:spcBef>
                <a:spcPts val="0"/>
              </a:spcBef>
              <a:spcAft>
                <a:spcPts val="0"/>
              </a:spcAft>
              <a:buSzPts val="1400"/>
              <a:buNone/>
              <a:defRPr sz="60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29" name="Google Shape;129;p36"/>
          <p:cNvSpPr txBox="1"/>
          <p:nvPr>
            <p:ph idx="1" type="subTitle"/>
          </p:nvPr>
        </p:nvSpPr>
        <p:spPr>
          <a:xfrm>
            <a:off x="1143000" y="3602038"/>
            <a:ext cx="6858000" cy="1655762"/>
          </a:xfrm>
          <a:prstGeom prst="rect">
            <a:avLst/>
          </a:prstGeom>
          <a:noFill/>
          <a:ln>
            <a:noFill/>
          </a:ln>
        </p:spPr>
        <p:txBody>
          <a:bodyPr anchorCtr="0" anchor="t" bIns="0" lIns="0" spcFirstLastPara="1" rIns="0" wrap="square" tIns="38850">
            <a:noAutofit/>
          </a:bodyPr>
          <a:lstStyle>
            <a:lvl1pPr lvl="0" algn="ctr">
              <a:lnSpc>
                <a:spcPct val="83000"/>
              </a:lnSpc>
              <a:spcBef>
                <a:spcPts val="0"/>
              </a:spcBef>
              <a:spcAft>
                <a:spcPts val="0"/>
              </a:spcAft>
              <a:buSzPts val="2400"/>
              <a:buNone/>
              <a:defRPr sz="2400"/>
            </a:lvl1pPr>
            <a:lvl2pPr lvl="1" algn="ctr">
              <a:lnSpc>
                <a:spcPct val="83000"/>
              </a:lnSpc>
              <a:spcBef>
                <a:spcPts val="1425"/>
              </a:spcBef>
              <a:spcAft>
                <a:spcPts val="0"/>
              </a:spcAft>
              <a:buSzPts val="2000"/>
              <a:buNone/>
              <a:defRPr sz="2000"/>
            </a:lvl2pPr>
            <a:lvl3pPr lvl="2" algn="ctr">
              <a:lnSpc>
                <a:spcPct val="83000"/>
              </a:lnSpc>
              <a:spcBef>
                <a:spcPts val="1138"/>
              </a:spcBef>
              <a:spcAft>
                <a:spcPts val="0"/>
              </a:spcAft>
              <a:buSzPts val="1800"/>
              <a:buNone/>
              <a:defRPr sz="1800"/>
            </a:lvl3pPr>
            <a:lvl4pPr lvl="3" algn="ctr">
              <a:lnSpc>
                <a:spcPct val="83000"/>
              </a:lnSpc>
              <a:spcBef>
                <a:spcPts val="850"/>
              </a:spcBef>
              <a:spcAft>
                <a:spcPts val="0"/>
              </a:spcAft>
              <a:buSzPts val="1600"/>
              <a:buNone/>
              <a:defRPr sz="1600"/>
            </a:lvl4pPr>
            <a:lvl5pPr lvl="4" algn="ctr">
              <a:lnSpc>
                <a:spcPct val="83000"/>
              </a:lnSpc>
              <a:spcBef>
                <a:spcPts val="57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0" name="Google Shape;130;p36"/>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6"/>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7"/>
          <p:cNvSpPr txBox="1"/>
          <p:nvPr>
            <p:ph type="title"/>
          </p:nvPr>
        </p:nvSpPr>
        <p:spPr>
          <a:xfrm>
            <a:off x="623888" y="1709738"/>
            <a:ext cx="7886700" cy="2852737"/>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SzPts val="1400"/>
              <a:buNone/>
              <a:defRPr sz="60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34" name="Google Shape;134;p37"/>
          <p:cNvSpPr txBox="1"/>
          <p:nvPr>
            <p:ph idx="1" type="body"/>
          </p:nvPr>
        </p:nvSpPr>
        <p:spPr>
          <a:xfrm>
            <a:off x="623888" y="4589463"/>
            <a:ext cx="7886700" cy="1500187"/>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2400"/>
              <a:buNone/>
              <a:defRPr sz="2400"/>
            </a:lvl1pPr>
            <a:lvl2pPr indent="-228600" lvl="1" marL="914400" algn="l">
              <a:lnSpc>
                <a:spcPct val="83000"/>
              </a:lnSpc>
              <a:spcBef>
                <a:spcPts val="1425"/>
              </a:spcBef>
              <a:spcAft>
                <a:spcPts val="0"/>
              </a:spcAft>
              <a:buSzPts val="2000"/>
              <a:buNone/>
              <a:defRPr sz="2000"/>
            </a:lvl2pPr>
            <a:lvl3pPr indent="-228600" lvl="2" marL="1371600" algn="l">
              <a:lnSpc>
                <a:spcPct val="83000"/>
              </a:lnSpc>
              <a:spcBef>
                <a:spcPts val="1138"/>
              </a:spcBef>
              <a:spcAft>
                <a:spcPts val="0"/>
              </a:spcAft>
              <a:buSzPts val="1800"/>
              <a:buNone/>
              <a:defRPr sz="1800"/>
            </a:lvl3pPr>
            <a:lvl4pPr indent="-228600" lvl="3" marL="1828800" algn="l">
              <a:lnSpc>
                <a:spcPct val="83000"/>
              </a:lnSpc>
              <a:spcBef>
                <a:spcPts val="850"/>
              </a:spcBef>
              <a:spcAft>
                <a:spcPts val="0"/>
              </a:spcAft>
              <a:buSzPts val="1600"/>
              <a:buNone/>
              <a:defRPr sz="1600"/>
            </a:lvl4pPr>
            <a:lvl5pPr indent="-228600" lvl="4" marL="2286000" algn="l">
              <a:lnSpc>
                <a:spcPct val="83000"/>
              </a:lnSpc>
              <a:spcBef>
                <a:spcPts val="57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35" name="Google Shape;135;p37"/>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7"/>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6"/>
          <p:cNvSpPr txBox="1"/>
          <p:nvPr>
            <p:ph type="ctrTitle"/>
          </p:nvPr>
        </p:nvSpPr>
        <p:spPr>
          <a:xfrm>
            <a:off x="1143000" y="1122363"/>
            <a:ext cx="6858000" cy="2387600"/>
          </a:xfrm>
          <a:prstGeom prst="rect">
            <a:avLst/>
          </a:prstGeom>
          <a:noFill/>
          <a:ln>
            <a:noFill/>
          </a:ln>
        </p:spPr>
        <p:txBody>
          <a:bodyPr anchorCtr="0" anchor="b" bIns="0" lIns="0" spcFirstLastPara="1" rIns="0" wrap="square" tIns="0">
            <a:noAutofit/>
          </a:bodyPr>
          <a:lstStyle>
            <a:lvl1pPr lvl="0" algn="ctr">
              <a:lnSpc>
                <a:spcPct val="83000"/>
              </a:lnSpc>
              <a:spcBef>
                <a:spcPts val="0"/>
              </a:spcBef>
              <a:spcAft>
                <a:spcPts val="0"/>
              </a:spcAft>
              <a:buSzPts val="1400"/>
              <a:buNone/>
              <a:defRPr sz="60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23" name="Google Shape;23;p26"/>
          <p:cNvSpPr txBox="1"/>
          <p:nvPr>
            <p:ph idx="1" type="subTitle"/>
          </p:nvPr>
        </p:nvSpPr>
        <p:spPr>
          <a:xfrm>
            <a:off x="1143000" y="3602038"/>
            <a:ext cx="6858000" cy="1655762"/>
          </a:xfrm>
          <a:prstGeom prst="rect">
            <a:avLst/>
          </a:prstGeom>
          <a:noFill/>
          <a:ln>
            <a:noFill/>
          </a:ln>
        </p:spPr>
        <p:txBody>
          <a:bodyPr anchorCtr="0" anchor="t" bIns="0" lIns="0" spcFirstLastPara="1" rIns="0" wrap="square" tIns="0">
            <a:noAutofit/>
          </a:bodyPr>
          <a:lstStyle>
            <a:lvl1pPr lvl="0" algn="ctr">
              <a:lnSpc>
                <a:spcPct val="83000"/>
              </a:lnSpc>
              <a:spcBef>
                <a:spcPts val="0"/>
              </a:spcBef>
              <a:spcAft>
                <a:spcPts val="0"/>
              </a:spcAft>
              <a:buSzPts val="2400"/>
              <a:buNone/>
              <a:defRPr sz="2400"/>
            </a:lvl1pPr>
            <a:lvl2pPr lvl="1" algn="ctr">
              <a:lnSpc>
                <a:spcPct val="83000"/>
              </a:lnSpc>
              <a:spcBef>
                <a:spcPts val="1425"/>
              </a:spcBef>
              <a:spcAft>
                <a:spcPts val="0"/>
              </a:spcAft>
              <a:buSzPts val="2000"/>
              <a:buNone/>
              <a:defRPr sz="2000"/>
            </a:lvl2pPr>
            <a:lvl3pPr lvl="2" algn="ctr">
              <a:lnSpc>
                <a:spcPct val="83000"/>
              </a:lnSpc>
              <a:spcBef>
                <a:spcPts val="1138"/>
              </a:spcBef>
              <a:spcAft>
                <a:spcPts val="0"/>
              </a:spcAft>
              <a:buSzPts val="1800"/>
              <a:buNone/>
              <a:defRPr sz="1800"/>
            </a:lvl3pPr>
            <a:lvl4pPr lvl="3" algn="ctr">
              <a:lnSpc>
                <a:spcPct val="83000"/>
              </a:lnSpc>
              <a:spcBef>
                <a:spcPts val="850"/>
              </a:spcBef>
              <a:spcAft>
                <a:spcPts val="0"/>
              </a:spcAft>
              <a:buSzPts val="1600"/>
              <a:buNone/>
              <a:defRPr sz="1600"/>
            </a:lvl4pPr>
            <a:lvl5pPr lvl="4" algn="ctr">
              <a:lnSpc>
                <a:spcPct val="83000"/>
              </a:lnSpc>
              <a:spcBef>
                <a:spcPts val="57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6"/>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7" name="Shape 137"/>
        <p:cNvGrpSpPr/>
        <p:nvPr/>
      </p:nvGrpSpPr>
      <p:grpSpPr>
        <a:xfrm>
          <a:off x="0" y="0"/>
          <a:ext cx="0" cy="0"/>
          <a:chOff x="0" y="0"/>
          <a:chExt cx="0" cy="0"/>
        </a:xfrm>
      </p:grpSpPr>
      <p:sp>
        <p:nvSpPr>
          <p:cNvPr id="138" name="Google Shape;138;p38"/>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39" name="Google Shape;139;p38"/>
          <p:cNvSpPr txBox="1"/>
          <p:nvPr>
            <p:ph idx="1" type="body"/>
          </p:nvPr>
        </p:nvSpPr>
        <p:spPr>
          <a:xfrm>
            <a:off x="457200" y="1604963"/>
            <a:ext cx="4037013" cy="3976687"/>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38"/>
          <p:cNvSpPr txBox="1"/>
          <p:nvPr>
            <p:ph idx="2" type="body"/>
          </p:nvPr>
        </p:nvSpPr>
        <p:spPr>
          <a:xfrm>
            <a:off x="4646613" y="1604963"/>
            <a:ext cx="4038600" cy="3976687"/>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38"/>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8"/>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3" name="Shape 143"/>
        <p:cNvGrpSpPr/>
        <p:nvPr/>
      </p:nvGrpSpPr>
      <p:grpSpPr>
        <a:xfrm>
          <a:off x="0" y="0"/>
          <a:ext cx="0" cy="0"/>
          <a:chOff x="0" y="0"/>
          <a:chExt cx="0" cy="0"/>
        </a:xfrm>
      </p:grpSpPr>
      <p:sp>
        <p:nvSpPr>
          <p:cNvPr id="144" name="Google Shape;144;p39"/>
          <p:cNvSpPr txBox="1"/>
          <p:nvPr>
            <p:ph type="title"/>
          </p:nvPr>
        </p:nvSpPr>
        <p:spPr>
          <a:xfrm>
            <a:off x="630238" y="365125"/>
            <a:ext cx="7886700" cy="1325563"/>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45" name="Google Shape;145;p39"/>
          <p:cNvSpPr txBox="1"/>
          <p:nvPr>
            <p:ph idx="1" type="body"/>
          </p:nvPr>
        </p:nvSpPr>
        <p:spPr>
          <a:xfrm>
            <a:off x="630238" y="1681163"/>
            <a:ext cx="3868737" cy="823912"/>
          </a:xfrm>
          <a:prstGeom prst="rect">
            <a:avLst/>
          </a:prstGeom>
          <a:noFill/>
          <a:ln>
            <a:noFill/>
          </a:ln>
        </p:spPr>
        <p:txBody>
          <a:bodyPr anchorCtr="0" anchor="b" bIns="0" lIns="0" spcFirstLastPara="1" rIns="0" wrap="square" tIns="38850">
            <a:noAutofit/>
          </a:bodyPr>
          <a:lstStyle>
            <a:lvl1pPr indent="-228600" lvl="0" marL="457200" algn="l">
              <a:lnSpc>
                <a:spcPct val="83000"/>
              </a:lnSpc>
              <a:spcBef>
                <a:spcPts val="0"/>
              </a:spcBef>
              <a:spcAft>
                <a:spcPts val="0"/>
              </a:spcAft>
              <a:buSzPts val="2400"/>
              <a:buNone/>
              <a:defRPr b="1" sz="2400"/>
            </a:lvl1pPr>
            <a:lvl2pPr indent="-228600" lvl="1" marL="914400" algn="l">
              <a:lnSpc>
                <a:spcPct val="83000"/>
              </a:lnSpc>
              <a:spcBef>
                <a:spcPts val="1425"/>
              </a:spcBef>
              <a:spcAft>
                <a:spcPts val="0"/>
              </a:spcAft>
              <a:buSzPts val="2000"/>
              <a:buNone/>
              <a:defRPr b="1" sz="2000"/>
            </a:lvl2pPr>
            <a:lvl3pPr indent="-228600" lvl="2" marL="1371600" algn="l">
              <a:lnSpc>
                <a:spcPct val="83000"/>
              </a:lnSpc>
              <a:spcBef>
                <a:spcPts val="1138"/>
              </a:spcBef>
              <a:spcAft>
                <a:spcPts val="0"/>
              </a:spcAft>
              <a:buSzPts val="1800"/>
              <a:buNone/>
              <a:defRPr b="1" sz="1800"/>
            </a:lvl3pPr>
            <a:lvl4pPr indent="-228600" lvl="3" marL="1828800" algn="l">
              <a:lnSpc>
                <a:spcPct val="83000"/>
              </a:lnSpc>
              <a:spcBef>
                <a:spcPts val="850"/>
              </a:spcBef>
              <a:spcAft>
                <a:spcPts val="0"/>
              </a:spcAft>
              <a:buSzPts val="1600"/>
              <a:buNone/>
              <a:defRPr b="1" sz="1600"/>
            </a:lvl4pPr>
            <a:lvl5pPr indent="-228600" lvl="4" marL="2286000" algn="l">
              <a:lnSpc>
                <a:spcPct val="83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6" name="Google Shape;146;p39"/>
          <p:cNvSpPr txBox="1"/>
          <p:nvPr>
            <p:ph idx="2" type="body"/>
          </p:nvPr>
        </p:nvSpPr>
        <p:spPr>
          <a:xfrm>
            <a:off x="630238" y="2505075"/>
            <a:ext cx="3868737" cy="3684588"/>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39"/>
          <p:cNvSpPr txBox="1"/>
          <p:nvPr>
            <p:ph idx="3" type="body"/>
          </p:nvPr>
        </p:nvSpPr>
        <p:spPr>
          <a:xfrm>
            <a:off x="4629150" y="1681163"/>
            <a:ext cx="3887788" cy="823912"/>
          </a:xfrm>
          <a:prstGeom prst="rect">
            <a:avLst/>
          </a:prstGeom>
          <a:noFill/>
          <a:ln>
            <a:noFill/>
          </a:ln>
        </p:spPr>
        <p:txBody>
          <a:bodyPr anchorCtr="0" anchor="b" bIns="0" lIns="0" spcFirstLastPara="1" rIns="0" wrap="square" tIns="38850">
            <a:noAutofit/>
          </a:bodyPr>
          <a:lstStyle>
            <a:lvl1pPr indent="-228600" lvl="0" marL="457200" algn="l">
              <a:lnSpc>
                <a:spcPct val="83000"/>
              </a:lnSpc>
              <a:spcBef>
                <a:spcPts val="0"/>
              </a:spcBef>
              <a:spcAft>
                <a:spcPts val="0"/>
              </a:spcAft>
              <a:buSzPts val="2400"/>
              <a:buNone/>
              <a:defRPr b="1" sz="2400"/>
            </a:lvl1pPr>
            <a:lvl2pPr indent="-228600" lvl="1" marL="914400" algn="l">
              <a:lnSpc>
                <a:spcPct val="83000"/>
              </a:lnSpc>
              <a:spcBef>
                <a:spcPts val="1425"/>
              </a:spcBef>
              <a:spcAft>
                <a:spcPts val="0"/>
              </a:spcAft>
              <a:buSzPts val="2000"/>
              <a:buNone/>
              <a:defRPr b="1" sz="2000"/>
            </a:lvl2pPr>
            <a:lvl3pPr indent="-228600" lvl="2" marL="1371600" algn="l">
              <a:lnSpc>
                <a:spcPct val="83000"/>
              </a:lnSpc>
              <a:spcBef>
                <a:spcPts val="1138"/>
              </a:spcBef>
              <a:spcAft>
                <a:spcPts val="0"/>
              </a:spcAft>
              <a:buSzPts val="1800"/>
              <a:buNone/>
              <a:defRPr b="1" sz="1800"/>
            </a:lvl3pPr>
            <a:lvl4pPr indent="-228600" lvl="3" marL="1828800" algn="l">
              <a:lnSpc>
                <a:spcPct val="83000"/>
              </a:lnSpc>
              <a:spcBef>
                <a:spcPts val="850"/>
              </a:spcBef>
              <a:spcAft>
                <a:spcPts val="0"/>
              </a:spcAft>
              <a:buSzPts val="1600"/>
              <a:buNone/>
              <a:defRPr b="1" sz="1600"/>
            </a:lvl4pPr>
            <a:lvl5pPr indent="-228600" lvl="4" marL="2286000" algn="l">
              <a:lnSpc>
                <a:spcPct val="83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8" name="Google Shape;148;p39"/>
          <p:cNvSpPr txBox="1"/>
          <p:nvPr>
            <p:ph idx="4" type="body"/>
          </p:nvPr>
        </p:nvSpPr>
        <p:spPr>
          <a:xfrm>
            <a:off x="4629150" y="2505075"/>
            <a:ext cx="3887788" cy="3684588"/>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9"/>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9"/>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sp>
        <p:nvSpPr>
          <p:cNvPr id="152" name="Google Shape;152;p40"/>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53" name="Google Shape;153;p40"/>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0"/>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 name="Shape 155"/>
        <p:cNvGrpSpPr/>
        <p:nvPr/>
      </p:nvGrpSpPr>
      <p:grpSpPr>
        <a:xfrm>
          <a:off x="0" y="0"/>
          <a:ext cx="0" cy="0"/>
          <a:chOff x="0" y="0"/>
          <a:chExt cx="0" cy="0"/>
        </a:xfrm>
      </p:grpSpPr>
      <p:sp>
        <p:nvSpPr>
          <p:cNvPr id="156" name="Google Shape;156;p41"/>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1"/>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8" name="Shape 158"/>
        <p:cNvGrpSpPr/>
        <p:nvPr/>
      </p:nvGrpSpPr>
      <p:grpSpPr>
        <a:xfrm>
          <a:off x="0" y="0"/>
          <a:ext cx="0" cy="0"/>
          <a:chOff x="0" y="0"/>
          <a:chExt cx="0" cy="0"/>
        </a:xfrm>
      </p:grpSpPr>
      <p:sp>
        <p:nvSpPr>
          <p:cNvPr id="159" name="Google Shape;159;p42"/>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SzPts val="1400"/>
              <a:buNone/>
              <a:defRPr sz="32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60" name="Google Shape;160;p42"/>
          <p:cNvSpPr txBox="1"/>
          <p:nvPr>
            <p:ph idx="1" type="body"/>
          </p:nvPr>
        </p:nvSpPr>
        <p:spPr>
          <a:xfrm>
            <a:off x="3887788" y="987425"/>
            <a:ext cx="4629150" cy="4873625"/>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sz="3200"/>
            </a:lvl1pPr>
            <a:lvl2pPr indent="-228600" lvl="1" marL="914400" algn="l">
              <a:lnSpc>
                <a:spcPct val="83000"/>
              </a:lnSpc>
              <a:spcBef>
                <a:spcPts val="1425"/>
              </a:spcBef>
              <a:spcAft>
                <a:spcPts val="0"/>
              </a:spcAft>
              <a:buSzPts val="1400"/>
              <a:buNone/>
              <a:defRPr sz="2800"/>
            </a:lvl2pPr>
            <a:lvl3pPr indent="-228600" lvl="2" marL="1371600" algn="l">
              <a:lnSpc>
                <a:spcPct val="83000"/>
              </a:lnSpc>
              <a:spcBef>
                <a:spcPts val="1138"/>
              </a:spcBef>
              <a:spcAft>
                <a:spcPts val="0"/>
              </a:spcAft>
              <a:buSzPts val="1400"/>
              <a:buNone/>
              <a:defRPr sz="2400"/>
            </a:lvl3pPr>
            <a:lvl4pPr indent="-228600" lvl="3" marL="1828800" algn="l">
              <a:lnSpc>
                <a:spcPct val="83000"/>
              </a:lnSpc>
              <a:spcBef>
                <a:spcPts val="850"/>
              </a:spcBef>
              <a:spcAft>
                <a:spcPts val="0"/>
              </a:spcAft>
              <a:buSzPts val="1400"/>
              <a:buNone/>
              <a:defRPr sz="2000"/>
            </a:lvl4pPr>
            <a:lvl5pPr indent="-228600" lvl="4" marL="2286000" algn="l">
              <a:lnSpc>
                <a:spcPct val="83000"/>
              </a:lnSpc>
              <a:spcBef>
                <a:spcPts val="57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1" name="Google Shape;161;p42"/>
          <p:cNvSpPr txBox="1"/>
          <p:nvPr>
            <p:ph idx="2" type="body"/>
          </p:nvPr>
        </p:nvSpPr>
        <p:spPr>
          <a:xfrm>
            <a:off x="630238" y="2057400"/>
            <a:ext cx="2949575" cy="3811588"/>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600"/>
              <a:buNone/>
              <a:defRPr sz="1600"/>
            </a:lvl1pPr>
            <a:lvl2pPr indent="-228600" lvl="1" marL="914400" algn="l">
              <a:lnSpc>
                <a:spcPct val="83000"/>
              </a:lnSpc>
              <a:spcBef>
                <a:spcPts val="1425"/>
              </a:spcBef>
              <a:spcAft>
                <a:spcPts val="0"/>
              </a:spcAft>
              <a:buSzPts val="1400"/>
              <a:buNone/>
              <a:defRPr sz="1400"/>
            </a:lvl2pPr>
            <a:lvl3pPr indent="-228600" lvl="2" marL="1371600" algn="l">
              <a:lnSpc>
                <a:spcPct val="83000"/>
              </a:lnSpc>
              <a:spcBef>
                <a:spcPts val="1138"/>
              </a:spcBef>
              <a:spcAft>
                <a:spcPts val="0"/>
              </a:spcAft>
              <a:buSzPts val="1200"/>
              <a:buNone/>
              <a:defRPr sz="1200"/>
            </a:lvl3pPr>
            <a:lvl4pPr indent="-228600" lvl="3" marL="1828800" algn="l">
              <a:lnSpc>
                <a:spcPct val="83000"/>
              </a:lnSpc>
              <a:spcBef>
                <a:spcPts val="850"/>
              </a:spcBef>
              <a:spcAft>
                <a:spcPts val="0"/>
              </a:spcAft>
              <a:buSzPts val="1000"/>
              <a:buNone/>
              <a:defRPr sz="1000"/>
            </a:lvl4pPr>
            <a:lvl5pPr indent="-228600" lvl="4" marL="2286000" algn="l">
              <a:lnSpc>
                <a:spcPct val="83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2" name="Google Shape;162;p42"/>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2"/>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4" name="Shape 164"/>
        <p:cNvGrpSpPr/>
        <p:nvPr/>
      </p:nvGrpSpPr>
      <p:grpSpPr>
        <a:xfrm>
          <a:off x="0" y="0"/>
          <a:ext cx="0" cy="0"/>
          <a:chOff x="0" y="0"/>
          <a:chExt cx="0" cy="0"/>
        </a:xfrm>
      </p:grpSpPr>
      <p:sp>
        <p:nvSpPr>
          <p:cNvPr id="165" name="Google Shape;165;p43"/>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SzPts val="1400"/>
              <a:buNone/>
              <a:defRPr sz="32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66" name="Google Shape;166;p43"/>
          <p:cNvSpPr/>
          <p:nvPr>
            <p:ph idx="2" type="pic"/>
          </p:nvPr>
        </p:nvSpPr>
        <p:spPr>
          <a:xfrm>
            <a:off x="3887788" y="987425"/>
            <a:ext cx="4629150" cy="4873625"/>
          </a:xfrm>
          <a:prstGeom prst="rect">
            <a:avLst/>
          </a:prstGeom>
          <a:noFill/>
          <a:ln>
            <a:noFill/>
          </a:ln>
        </p:spPr>
        <p:txBody>
          <a:bodyPr anchorCtr="0" anchor="t" bIns="0" lIns="0" spcFirstLastPara="1" rIns="0" wrap="square" tIns="38850">
            <a:noAutofit/>
          </a:bodyPr>
          <a:lstStyle>
            <a:lvl1pPr lvl="0" marR="0" rtl="0" algn="l">
              <a:lnSpc>
                <a:spcPct val="83000"/>
              </a:lnSpc>
              <a:spcBef>
                <a:spcPts val="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83000"/>
              </a:lnSpc>
              <a:spcBef>
                <a:spcPts val="1425"/>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83000"/>
              </a:lnSpc>
              <a:spcBef>
                <a:spcPts val="1138"/>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83000"/>
              </a:lnSpc>
              <a:spcBef>
                <a:spcPts val="85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83000"/>
              </a:lnSpc>
              <a:spcBef>
                <a:spcPts val="575"/>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7" name="Google Shape;167;p43"/>
          <p:cNvSpPr txBox="1"/>
          <p:nvPr>
            <p:ph idx="1" type="body"/>
          </p:nvPr>
        </p:nvSpPr>
        <p:spPr>
          <a:xfrm>
            <a:off x="630238" y="2057400"/>
            <a:ext cx="2949575" cy="3811588"/>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600"/>
              <a:buNone/>
              <a:defRPr sz="1600"/>
            </a:lvl1pPr>
            <a:lvl2pPr indent="-228600" lvl="1" marL="914400" algn="l">
              <a:lnSpc>
                <a:spcPct val="83000"/>
              </a:lnSpc>
              <a:spcBef>
                <a:spcPts val="1425"/>
              </a:spcBef>
              <a:spcAft>
                <a:spcPts val="0"/>
              </a:spcAft>
              <a:buSzPts val="1400"/>
              <a:buNone/>
              <a:defRPr sz="1400"/>
            </a:lvl2pPr>
            <a:lvl3pPr indent="-228600" lvl="2" marL="1371600" algn="l">
              <a:lnSpc>
                <a:spcPct val="83000"/>
              </a:lnSpc>
              <a:spcBef>
                <a:spcPts val="1138"/>
              </a:spcBef>
              <a:spcAft>
                <a:spcPts val="0"/>
              </a:spcAft>
              <a:buSzPts val="1200"/>
              <a:buNone/>
              <a:defRPr sz="1200"/>
            </a:lvl3pPr>
            <a:lvl4pPr indent="-228600" lvl="3" marL="1828800" algn="l">
              <a:lnSpc>
                <a:spcPct val="83000"/>
              </a:lnSpc>
              <a:spcBef>
                <a:spcPts val="850"/>
              </a:spcBef>
              <a:spcAft>
                <a:spcPts val="0"/>
              </a:spcAft>
              <a:buSzPts val="1000"/>
              <a:buNone/>
              <a:defRPr sz="1000"/>
            </a:lvl4pPr>
            <a:lvl5pPr indent="-228600" lvl="4" marL="2286000" algn="l">
              <a:lnSpc>
                <a:spcPct val="83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8" name="Google Shape;168;p43"/>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3"/>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0" name="Shape 170"/>
        <p:cNvGrpSpPr/>
        <p:nvPr/>
      </p:nvGrpSpPr>
      <p:grpSpPr>
        <a:xfrm>
          <a:off x="0" y="0"/>
          <a:ext cx="0" cy="0"/>
          <a:chOff x="0" y="0"/>
          <a:chExt cx="0" cy="0"/>
        </a:xfrm>
      </p:grpSpPr>
      <p:sp>
        <p:nvSpPr>
          <p:cNvPr id="171" name="Google Shape;171;p44"/>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72" name="Google Shape;172;p44"/>
          <p:cNvSpPr txBox="1"/>
          <p:nvPr>
            <p:ph idx="1" type="body"/>
          </p:nvPr>
        </p:nvSpPr>
        <p:spPr>
          <a:xfrm rot="5400000">
            <a:off x="2582863" y="-520700"/>
            <a:ext cx="3976687" cy="8228013"/>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44"/>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4"/>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5" name="Shape 175"/>
        <p:cNvGrpSpPr/>
        <p:nvPr/>
      </p:nvGrpSpPr>
      <p:grpSpPr>
        <a:xfrm>
          <a:off x="0" y="0"/>
          <a:ext cx="0" cy="0"/>
          <a:chOff x="0" y="0"/>
          <a:chExt cx="0" cy="0"/>
        </a:xfrm>
      </p:grpSpPr>
      <p:sp>
        <p:nvSpPr>
          <p:cNvPr id="176" name="Google Shape;176;p45"/>
          <p:cNvSpPr txBox="1"/>
          <p:nvPr>
            <p:ph type="title"/>
          </p:nvPr>
        </p:nvSpPr>
        <p:spPr>
          <a:xfrm rot="5400000">
            <a:off x="5668963" y="2565400"/>
            <a:ext cx="3976687" cy="2055813"/>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77" name="Google Shape;177;p45"/>
          <p:cNvSpPr txBox="1"/>
          <p:nvPr>
            <p:ph idx="1" type="body"/>
          </p:nvPr>
        </p:nvSpPr>
        <p:spPr>
          <a:xfrm rot="5400000">
            <a:off x="1478757" y="583407"/>
            <a:ext cx="3976687" cy="6019800"/>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45"/>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5"/>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7"/>
          <p:cNvSpPr txBox="1"/>
          <p:nvPr>
            <p:ph type="title"/>
          </p:nvPr>
        </p:nvSpPr>
        <p:spPr>
          <a:xfrm>
            <a:off x="623888" y="1709738"/>
            <a:ext cx="7886700" cy="2852737"/>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SzPts val="1400"/>
              <a:buNone/>
              <a:defRPr sz="60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28" name="Google Shape;28;p27"/>
          <p:cNvSpPr txBox="1"/>
          <p:nvPr>
            <p:ph idx="1" type="body"/>
          </p:nvPr>
        </p:nvSpPr>
        <p:spPr>
          <a:xfrm>
            <a:off x="623888" y="4589463"/>
            <a:ext cx="7886700" cy="1500187"/>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2400"/>
              <a:buNone/>
              <a:defRPr sz="2400"/>
            </a:lvl1pPr>
            <a:lvl2pPr indent="-228600" lvl="1" marL="914400" algn="l">
              <a:lnSpc>
                <a:spcPct val="83000"/>
              </a:lnSpc>
              <a:spcBef>
                <a:spcPts val="1425"/>
              </a:spcBef>
              <a:spcAft>
                <a:spcPts val="0"/>
              </a:spcAft>
              <a:buSzPts val="2000"/>
              <a:buNone/>
              <a:defRPr sz="2000"/>
            </a:lvl2pPr>
            <a:lvl3pPr indent="-228600" lvl="2" marL="1371600" algn="l">
              <a:lnSpc>
                <a:spcPct val="83000"/>
              </a:lnSpc>
              <a:spcBef>
                <a:spcPts val="1138"/>
              </a:spcBef>
              <a:spcAft>
                <a:spcPts val="0"/>
              </a:spcAft>
              <a:buSzPts val="1800"/>
              <a:buNone/>
              <a:defRPr sz="1800"/>
            </a:lvl3pPr>
            <a:lvl4pPr indent="-228600" lvl="3" marL="1828800" algn="l">
              <a:lnSpc>
                <a:spcPct val="83000"/>
              </a:lnSpc>
              <a:spcBef>
                <a:spcPts val="850"/>
              </a:spcBef>
              <a:spcAft>
                <a:spcPts val="0"/>
              </a:spcAft>
              <a:buSzPts val="1600"/>
              <a:buNone/>
              <a:defRPr sz="1600"/>
            </a:lvl4pPr>
            <a:lvl5pPr indent="-228600" lvl="4" marL="2286000" algn="l">
              <a:lnSpc>
                <a:spcPct val="83000"/>
              </a:lnSpc>
              <a:spcBef>
                <a:spcPts val="57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9" name="Google Shape;29;p27"/>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8"/>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33" name="Google Shape;33;p28"/>
          <p:cNvSpPr txBox="1"/>
          <p:nvPr>
            <p:ph idx="1" type="body"/>
          </p:nvPr>
        </p:nvSpPr>
        <p:spPr>
          <a:xfrm>
            <a:off x="846138" y="2087563"/>
            <a:ext cx="3597275" cy="4089400"/>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8"/>
          <p:cNvSpPr txBox="1"/>
          <p:nvPr>
            <p:ph idx="2" type="body"/>
          </p:nvPr>
        </p:nvSpPr>
        <p:spPr>
          <a:xfrm>
            <a:off x="4595813" y="2087563"/>
            <a:ext cx="3597275" cy="4089400"/>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8"/>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29"/>
          <p:cNvSpPr txBox="1"/>
          <p:nvPr>
            <p:ph type="title"/>
          </p:nvPr>
        </p:nvSpPr>
        <p:spPr>
          <a:xfrm>
            <a:off x="630238" y="365125"/>
            <a:ext cx="7886700" cy="1325563"/>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39" name="Google Shape;39;p29"/>
          <p:cNvSpPr txBox="1"/>
          <p:nvPr>
            <p:ph idx="1" type="body"/>
          </p:nvPr>
        </p:nvSpPr>
        <p:spPr>
          <a:xfrm>
            <a:off x="630238" y="1681163"/>
            <a:ext cx="3868737" cy="823912"/>
          </a:xfrm>
          <a:prstGeom prst="rect">
            <a:avLst/>
          </a:prstGeom>
          <a:noFill/>
          <a:ln>
            <a:noFill/>
          </a:ln>
        </p:spPr>
        <p:txBody>
          <a:bodyPr anchorCtr="0" anchor="b" bIns="0" lIns="0" spcFirstLastPara="1" rIns="0" wrap="square" tIns="0">
            <a:noAutofit/>
          </a:bodyPr>
          <a:lstStyle>
            <a:lvl1pPr indent="-228600" lvl="0" marL="457200" algn="l">
              <a:lnSpc>
                <a:spcPct val="83000"/>
              </a:lnSpc>
              <a:spcBef>
                <a:spcPts val="0"/>
              </a:spcBef>
              <a:spcAft>
                <a:spcPts val="0"/>
              </a:spcAft>
              <a:buSzPts val="2400"/>
              <a:buNone/>
              <a:defRPr b="1" sz="2400"/>
            </a:lvl1pPr>
            <a:lvl2pPr indent="-228600" lvl="1" marL="914400" algn="l">
              <a:lnSpc>
                <a:spcPct val="83000"/>
              </a:lnSpc>
              <a:spcBef>
                <a:spcPts val="1425"/>
              </a:spcBef>
              <a:spcAft>
                <a:spcPts val="0"/>
              </a:spcAft>
              <a:buSzPts val="2000"/>
              <a:buNone/>
              <a:defRPr b="1" sz="2000"/>
            </a:lvl2pPr>
            <a:lvl3pPr indent="-228600" lvl="2" marL="1371600" algn="l">
              <a:lnSpc>
                <a:spcPct val="83000"/>
              </a:lnSpc>
              <a:spcBef>
                <a:spcPts val="1138"/>
              </a:spcBef>
              <a:spcAft>
                <a:spcPts val="0"/>
              </a:spcAft>
              <a:buSzPts val="1800"/>
              <a:buNone/>
              <a:defRPr b="1" sz="1800"/>
            </a:lvl3pPr>
            <a:lvl4pPr indent="-228600" lvl="3" marL="1828800" algn="l">
              <a:lnSpc>
                <a:spcPct val="83000"/>
              </a:lnSpc>
              <a:spcBef>
                <a:spcPts val="850"/>
              </a:spcBef>
              <a:spcAft>
                <a:spcPts val="0"/>
              </a:spcAft>
              <a:buSzPts val="1600"/>
              <a:buNone/>
              <a:defRPr b="1" sz="1600"/>
            </a:lvl4pPr>
            <a:lvl5pPr indent="-228600" lvl="4" marL="2286000" algn="l">
              <a:lnSpc>
                <a:spcPct val="83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29"/>
          <p:cNvSpPr txBox="1"/>
          <p:nvPr>
            <p:ph idx="2" type="body"/>
          </p:nvPr>
        </p:nvSpPr>
        <p:spPr>
          <a:xfrm>
            <a:off x="630238" y="2505075"/>
            <a:ext cx="3868737" cy="3684588"/>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9"/>
          <p:cNvSpPr txBox="1"/>
          <p:nvPr>
            <p:ph idx="3" type="body"/>
          </p:nvPr>
        </p:nvSpPr>
        <p:spPr>
          <a:xfrm>
            <a:off x="4629150" y="1681163"/>
            <a:ext cx="3887788" cy="823912"/>
          </a:xfrm>
          <a:prstGeom prst="rect">
            <a:avLst/>
          </a:prstGeom>
          <a:noFill/>
          <a:ln>
            <a:noFill/>
          </a:ln>
        </p:spPr>
        <p:txBody>
          <a:bodyPr anchorCtr="0" anchor="b" bIns="0" lIns="0" spcFirstLastPara="1" rIns="0" wrap="square" tIns="0">
            <a:noAutofit/>
          </a:bodyPr>
          <a:lstStyle>
            <a:lvl1pPr indent="-228600" lvl="0" marL="457200" algn="l">
              <a:lnSpc>
                <a:spcPct val="83000"/>
              </a:lnSpc>
              <a:spcBef>
                <a:spcPts val="0"/>
              </a:spcBef>
              <a:spcAft>
                <a:spcPts val="0"/>
              </a:spcAft>
              <a:buSzPts val="2400"/>
              <a:buNone/>
              <a:defRPr b="1" sz="2400"/>
            </a:lvl1pPr>
            <a:lvl2pPr indent="-228600" lvl="1" marL="914400" algn="l">
              <a:lnSpc>
                <a:spcPct val="83000"/>
              </a:lnSpc>
              <a:spcBef>
                <a:spcPts val="1425"/>
              </a:spcBef>
              <a:spcAft>
                <a:spcPts val="0"/>
              </a:spcAft>
              <a:buSzPts val="2000"/>
              <a:buNone/>
              <a:defRPr b="1" sz="2000"/>
            </a:lvl2pPr>
            <a:lvl3pPr indent="-228600" lvl="2" marL="1371600" algn="l">
              <a:lnSpc>
                <a:spcPct val="83000"/>
              </a:lnSpc>
              <a:spcBef>
                <a:spcPts val="1138"/>
              </a:spcBef>
              <a:spcAft>
                <a:spcPts val="0"/>
              </a:spcAft>
              <a:buSzPts val="1800"/>
              <a:buNone/>
              <a:defRPr b="1" sz="1800"/>
            </a:lvl3pPr>
            <a:lvl4pPr indent="-228600" lvl="3" marL="1828800" algn="l">
              <a:lnSpc>
                <a:spcPct val="83000"/>
              </a:lnSpc>
              <a:spcBef>
                <a:spcPts val="850"/>
              </a:spcBef>
              <a:spcAft>
                <a:spcPts val="0"/>
              </a:spcAft>
              <a:buSzPts val="1600"/>
              <a:buNone/>
              <a:defRPr b="1" sz="1600"/>
            </a:lvl4pPr>
            <a:lvl5pPr indent="-228600" lvl="4" marL="2286000" algn="l">
              <a:lnSpc>
                <a:spcPct val="83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9"/>
          <p:cNvSpPr txBox="1"/>
          <p:nvPr>
            <p:ph idx="4" type="body"/>
          </p:nvPr>
        </p:nvSpPr>
        <p:spPr>
          <a:xfrm>
            <a:off x="4629150" y="2505075"/>
            <a:ext cx="3887788" cy="3684588"/>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9"/>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47" name="Google Shape;47;p30"/>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1"/>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32"/>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SzPts val="1400"/>
              <a:buNone/>
              <a:defRPr sz="32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54" name="Google Shape;54;p32"/>
          <p:cNvSpPr txBox="1"/>
          <p:nvPr>
            <p:ph idx="1" type="body"/>
          </p:nvPr>
        </p:nvSpPr>
        <p:spPr>
          <a:xfrm>
            <a:off x="3887788" y="987425"/>
            <a:ext cx="4629150" cy="4873625"/>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400"/>
              <a:buNone/>
              <a:defRPr sz="3200"/>
            </a:lvl1pPr>
            <a:lvl2pPr indent="-228600" lvl="1" marL="914400" algn="l">
              <a:lnSpc>
                <a:spcPct val="83000"/>
              </a:lnSpc>
              <a:spcBef>
                <a:spcPts val="1425"/>
              </a:spcBef>
              <a:spcAft>
                <a:spcPts val="0"/>
              </a:spcAft>
              <a:buSzPts val="1400"/>
              <a:buNone/>
              <a:defRPr sz="2800"/>
            </a:lvl2pPr>
            <a:lvl3pPr indent="-228600" lvl="2" marL="1371600" algn="l">
              <a:lnSpc>
                <a:spcPct val="83000"/>
              </a:lnSpc>
              <a:spcBef>
                <a:spcPts val="1138"/>
              </a:spcBef>
              <a:spcAft>
                <a:spcPts val="0"/>
              </a:spcAft>
              <a:buSzPts val="1400"/>
              <a:buNone/>
              <a:defRPr sz="2400"/>
            </a:lvl3pPr>
            <a:lvl4pPr indent="-228600" lvl="3" marL="1828800" algn="l">
              <a:lnSpc>
                <a:spcPct val="83000"/>
              </a:lnSpc>
              <a:spcBef>
                <a:spcPts val="850"/>
              </a:spcBef>
              <a:spcAft>
                <a:spcPts val="0"/>
              </a:spcAft>
              <a:buSzPts val="1400"/>
              <a:buNone/>
              <a:defRPr sz="2000"/>
            </a:lvl4pPr>
            <a:lvl5pPr indent="-228600" lvl="4" marL="2286000" algn="l">
              <a:lnSpc>
                <a:spcPct val="83000"/>
              </a:lnSpc>
              <a:spcBef>
                <a:spcPts val="57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32"/>
          <p:cNvSpPr txBox="1"/>
          <p:nvPr>
            <p:ph idx="2" type="body"/>
          </p:nvPr>
        </p:nvSpPr>
        <p:spPr>
          <a:xfrm>
            <a:off x="630238" y="2057400"/>
            <a:ext cx="2949575" cy="3811588"/>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600"/>
              <a:buNone/>
              <a:defRPr sz="1600"/>
            </a:lvl1pPr>
            <a:lvl2pPr indent="-228600" lvl="1" marL="914400" algn="l">
              <a:lnSpc>
                <a:spcPct val="83000"/>
              </a:lnSpc>
              <a:spcBef>
                <a:spcPts val="1425"/>
              </a:spcBef>
              <a:spcAft>
                <a:spcPts val="0"/>
              </a:spcAft>
              <a:buSzPts val="1400"/>
              <a:buNone/>
              <a:defRPr sz="1400"/>
            </a:lvl2pPr>
            <a:lvl3pPr indent="-228600" lvl="2" marL="1371600" algn="l">
              <a:lnSpc>
                <a:spcPct val="83000"/>
              </a:lnSpc>
              <a:spcBef>
                <a:spcPts val="1138"/>
              </a:spcBef>
              <a:spcAft>
                <a:spcPts val="0"/>
              </a:spcAft>
              <a:buSzPts val="1200"/>
              <a:buNone/>
              <a:defRPr sz="1200"/>
            </a:lvl3pPr>
            <a:lvl4pPr indent="-228600" lvl="3" marL="1828800" algn="l">
              <a:lnSpc>
                <a:spcPct val="83000"/>
              </a:lnSpc>
              <a:spcBef>
                <a:spcPts val="850"/>
              </a:spcBef>
              <a:spcAft>
                <a:spcPts val="0"/>
              </a:spcAft>
              <a:buSzPts val="1000"/>
              <a:buNone/>
              <a:defRPr sz="1000"/>
            </a:lvl4pPr>
            <a:lvl5pPr indent="-228600" lvl="4" marL="2286000" algn="l">
              <a:lnSpc>
                <a:spcPct val="83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32"/>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SzPts val="1400"/>
              <a:buNone/>
              <a:defRPr sz="32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60" name="Google Shape;60;p33"/>
          <p:cNvSpPr/>
          <p:nvPr>
            <p:ph idx="2" type="pic"/>
          </p:nvPr>
        </p:nvSpPr>
        <p:spPr>
          <a:xfrm>
            <a:off x="3887788" y="987425"/>
            <a:ext cx="4629150" cy="4873625"/>
          </a:xfrm>
          <a:prstGeom prst="rect">
            <a:avLst/>
          </a:prstGeom>
          <a:noFill/>
          <a:ln>
            <a:noFill/>
          </a:ln>
        </p:spPr>
        <p:txBody>
          <a:bodyPr anchorCtr="0" anchor="t" bIns="0" lIns="0" spcFirstLastPara="1" rIns="0" wrap="square" tIns="0">
            <a:noAutofit/>
          </a:bodyPr>
          <a:lstStyle>
            <a:lvl1pPr lvl="0" marR="0" rtl="0" algn="l">
              <a:lnSpc>
                <a:spcPct val="83000"/>
              </a:lnSpc>
              <a:spcBef>
                <a:spcPts val="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83000"/>
              </a:lnSpc>
              <a:spcBef>
                <a:spcPts val="1425"/>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83000"/>
              </a:lnSpc>
              <a:spcBef>
                <a:spcPts val="1138"/>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83000"/>
              </a:lnSpc>
              <a:spcBef>
                <a:spcPts val="85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83000"/>
              </a:lnSpc>
              <a:spcBef>
                <a:spcPts val="575"/>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 name="Google Shape;61;p33"/>
          <p:cNvSpPr txBox="1"/>
          <p:nvPr>
            <p:ph idx="1" type="body"/>
          </p:nvPr>
        </p:nvSpPr>
        <p:spPr>
          <a:xfrm>
            <a:off x="630238" y="2057400"/>
            <a:ext cx="2949575" cy="3811588"/>
          </a:xfrm>
          <a:prstGeom prst="rect">
            <a:avLst/>
          </a:prstGeom>
          <a:noFill/>
          <a:ln>
            <a:noFill/>
          </a:ln>
        </p:spPr>
        <p:txBody>
          <a:bodyPr anchorCtr="0" anchor="t" bIns="0" lIns="0" spcFirstLastPara="1" rIns="0" wrap="square" tIns="0">
            <a:noAutofit/>
          </a:bodyPr>
          <a:lstStyle>
            <a:lvl1pPr indent="-228600" lvl="0" marL="457200" algn="l">
              <a:lnSpc>
                <a:spcPct val="83000"/>
              </a:lnSpc>
              <a:spcBef>
                <a:spcPts val="0"/>
              </a:spcBef>
              <a:spcAft>
                <a:spcPts val="0"/>
              </a:spcAft>
              <a:buSzPts val="1600"/>
              <a:buNone/>
              <a:defRPr sz="1600"/>
            </a:lvl1pPr>
            <a:lvl2pPr indent="-228600" lvl="1" marL="914400" algn="l">
              <a:lnSpc>
                <a:spcPct val="83000"/>
              </a:lnSpc>
              <a:spcBef>
                <a:spcPts val="1425"/>
              </a:spcBef>
              <a:spcAft>
                <a:spcPts val="0"/>
              </a:spcAft>
              <a:buSzPts val="1400"/>
              <a:buNone/>
              <a:defRPr sz="1400"/>
            </a:lvl2pPr>
            <a:lvl3pPr indent="-228600" lvl="2" marL="1371600" algn="l">
              <a:lnSpc>
                <a:spcPct val="83000"/>
              </a:lnSpc>
              <a:spcBef>
                <a:spcPts val="1138"/>
              </a:spcBef>
              <a:spcAft>
                <a:spcPts val="0"/>
              </a:spcAft>
              <a:buSzPts val="1200"/>
              <a:buNone/>
              <a:defRPr sz="1200"/>
            </a:lvl3pPr>
            <a:lvl4pPr indent="-228600" lvl="3" marL="1828800" algn="l">
              <a:lnSpc>
                <a:spcPct val="83000"/>
              </a:lnSpc>
              <a:spcBef>
                <a:spcPts val="850"/>
              </a:spcBef>
              <a:spcAft>
                <a:spcPts val="0"/>
              </a:spcAft>
              <a:buSzPts val="1000"/>
              <a:buNone/>
              <a:defRPr sz="1000"/>
            </a:lvl4pPr>
            <a:lvl5pPr indent="-228600" lvl="4" marL="2286000" algn="l">
              <a:lnSpc>
                <a:spcPct val="83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3"/>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2.png"/><Relationship Id="rId2" Type="http://schemas.openxmlformats.org/officeDocument/2006/relationships/image" Target="../media/image1.jpg"/><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0"/>
          <p:cNvSpPr/>
          <p:nvPr/>
        </p:nvSpPr>
        <p:spPr>
          <a:xfrm>
            <a:off x="0" y="0"/>
            <a:ext cx="9144000" cy="45720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1" name="Google Shape;11;p20"/>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12" name="Google Shape;12;p20"/>
          <p:cNvSpPr txBox="1"/>
          <p:nvPr>
            <p:ph idx="1" type="body"/>
          </p:nvPr>
        </p:nvSpPr>
        <p:spPr>
          <a:xfrm>
            <a:off x="846138" y="2087563"/>
            <a:ext cx="7346950" cy="4089400"/>
          </a:xfrm>
          <a:prstGeom prst="rect">
            <a:avLst/>
          </a:prstGeom>
          <a:noFill/>
          <a:ln>
            <a:noFill/>
          </a:ln>
        </p:spPr>
        <p:txBody>
          <a:bodyPr anchorCtr="0" anchor="t" bIns="0" lIns="0" spcFirstLastPara="1" rIns="0" wrap="square" tIns="0">
            <a:noAutofit/>
          </a:bodyPr>
          <a:lstStyle>
            <a:lvl1pPr indent="-228600" lvl="0" marL="457200"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228600" lvl="1" marL="914400" marR="0" rtl="0" algn="l">
              <a:lnSpc>
                <a:spcPct val="83000"/>
              </a:lnSpc>
              <a:spcBef>
                <a:spcPts val="1425"/>
              </a:spcBef>
              <a:spcAft>
                <a:spcPts val="0"/>
              </a:spcAft>
              <a:buSzPts val="1400"/>
              <a:buNone/>
              <a:defRPr b="0" i="0" sz="1800" u="none" cap="none" strike="noStrike">
                <a:solidFill>
                  <a:srgbClr val="000000"/>
                </a:solidFill>
                <a:latin typeface="Calibri"/>
                <a:ea typeface="Calibri"/>
                <a:cs typeface="Calibri"/>
                <a:sym typeface="Calibri"/>
              </a:defRPr>
            </a:lvl2pPr>
            <a:lvl3pPr indent="-228600" lvl="2" marL="1371600" marR="0" rtl="0" algn="l">
              <a:lnSpc>
                <a:spcPct val="83000"/>
              </a:lnSpc>
              <a:spcBef>
                <a:spcPts val="1138"/>
              </a:spcBef>
              <a:spcAft>
                <a:spcPts val="0"/>
              </a:spcAft>
              <a:buSzPts val="1400"/>
              <a:buNone/>
              <a:defRPr b="0" i="0" sz="1800" u="none" cap="none" strike="noStrike">
                <a:solidFill>
                  <a:srgbClr val="000000"/>
                </a:solidFill>
                <a:latin typeface="Calibri"/>
                <a:ea typeface="Calibri"/>
                <a:cs typeface="Calibri"/>
                <a:sym typeface="Calibri"/>
              </a:defRPr>
            </a:lvl3pPr>
            <a:lvl4pPr indent="-228600" lvl="3" marL="1828800" marR="0" rtl="0" algn="l">
              <a:lnSpc>
                <a:spcPct val="83000"/>
              </a:lnSpc>
              <a:spcBef>
                <a:spcPts val="850"/>
              </a:spcBef>
              <a:spcAft>
                <a:spcPts val="0"/>
              </a:spcAft>
              <a:buSzPts val="1400"/>
              <a:buNone/>
              <a:defRPr b="0" i="0" sz="1800" u="none" cap="none" strike="noStrike">
                <a:solidFill>
                  <a:srgbClr val="000000"/>
                </a:solidFill>
                <a:latin typeface="Calibri"/>
                <a:ea typeface="Calibri"/>
                <a:cs typeface="Calibri"/>
                <a:sym typeface="Calibri"/>
              </a:defRPr>
            </a:lvl4pPr>
            <a:lvl5pPr indent="-228600" lvl="4" marL="2286000" marR="0" rtl="0" algn="l">
              <a:lnSpc>
                <a:spcPct val="83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nvSpPr>
        <p:spPr>
          <a:xfrm>
            <a:off x="3108325" y="6378575"/>
            <a:ext cx="2925763" cy="3429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14" name="Google Shape;14;p20"/>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0"/>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22"/>
          <p:cNvSpPr/>
          <p:nvPr/>
        </p:nvSpPr>
        <p:spPr>
          <a:xfrm>
            <a:off x="0" y="0"/>
            <a:ext cx="9144000" cy="4572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sp>
        <p:nvSpPr>
          <p:cNvPr id="76" name="Google Shape;76;p22"/>
          <p:cNvSpPr txBox="1"/>
          <p:nvPr>
            <p:ph type="title"/>
          </p:nvPr>
        </p:nvSpPr>
        <p:spPr>
          <a:xfrm>
            <a:off x="2994025" y="3013075"/>
            <a:ext cx="3155950" cy="7810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1" i="0" sz="495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2pPr>
            <a:lvl3pPr lvl="2"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3pPr>
            <a:lvl4pPr lvl="3"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4pPr>
            <a:lvl5pPr lvl="4"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5pPr>
            <a:lvl6pPr lvl="5"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6pPr>
            <a:lvl7pPr lvl="6"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7pPr>
            <a:lvl8pPr lvl="7"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8pPr>
            <a:lvl9pPr lvl="8"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9pPr>
          </a:lstStyle>
          <a:p/>
        </p:txBody>
      </p:sp>
      <p:sp>
        <p:nvSpPr>
          <p:cNvPr id="77" name="Google Shape;77;p22"/>
          <p:cNvSpPr txBox="1"/>
          <p:nvPr>
            <p:ph idx="1" type="body"/>
          </p:nvPr>
        </p:nvSpPr>
        <p:spPr>
          <a:xfrm>
            <a:off x="846138" y="2085975"/>
            <a:ext cx="7346950" cy="4092575"/>
          </a:xfrm>
          <a:prstGeom prst="rect">
            <a:avLst/>
          </a:prstGeom>
          <a:noFill/>
          <a:ln>
            <a:noFill/>
          </a:ln>
        </p:spPr>
        <p:txBody>
          <a:bodyPr anchorCtr="0" anchor="t" bIns="0" lIns="0" spcFirstLastPara="1" rIns="0" wrap="square" tIns="0">
            <a:spAutoFit/>
          </a:bodyPr>
          <a:lstStyle>
            <a:lvl1pPr indent="-228600" lvl="0" marL="4572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78" name="Google Shape;78;p22"/>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marR="0" rtl="0" algn="ct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2"/>
          <p:cNvSpPr txBox="1"/>
          <p:nvPr>
            <p:ph idx="10" type="dt"/>
          </p:nvPr>
        </p:nvSpPr>
        <p:spPr>
          <a:xfrm>
            <a:off x="457200" y="6378575"/>
            <a:ext cx="2103438" cy="342900"/>
          </a:xfrm>
          <a:prstGeom prst="rect">
            <a:avLst/>
          </a:prstGeom>
          <a:noFill/>
          <a:ln>
            <a:noFill/>
          </a:ln>
        </p:spPr>
        <p:txBody>
          <a:bodyPr anchorCtr="0" anchor="t" bIns="0" lIns="0" spcFirstLastPara="1" rIns="0" wrap="square" tIns="0">
            <a:spAutoFit/>
          </a:bodyPr>
          <a:lstStyle>
            <a:lvl1pPr lvl="0" marR="0" rtl="0" algn="l">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22"/>
          <p:cNvSpPr txBox="1"/>
          <p:nvPr>
            <p:ph idx="12" type="sldNum"/>
          </p:nvPr>
        </p:nvSpPr>
        <p:spPr>
          <a:xfrm>
            <a:off x="6583363" y="6378575"/>
            <a:ext cx="2103437" cy="342900"/>
          </a:xfrm>
          <a:prstGeom prst="rect">
            <a:avLst/>
          </a:prstGeom>
          <a:noFill/>
          <a:ln>
            <a:noFill/>
          </a:ln>
        </p:spPr>
        <p:txBody>
          <a:bodyPr anchorCtr="0" anchor="t" bIns="0" lIns="0" spcFirstLastPara="1" rIns="0" wrap="square" tIns="0">
            <a:spAutoFit/>
          </a:bodyPr>
          <a:lstStyle>
            <a:lvl1pPr indent="0" lvl="0" marL="0" marR="0" rtl="0" algn="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1pPr>
            <a:lvl2pPr indent="0" lvl="1" marL="0" marR="0" rtl="0" algn="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2pPr>
            <a:lvl3pPr indent="0" lvl="2" marL="0" marR="0" rtl="0" algn="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3pPr>
            <a:lvl4pPr indent="0" lvl="3" marL="0" marR="0" rtl="0" algn="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4pPr>
            <a:lvl5pPr indent="0" lvl="4" marL="0" marR="0" rtl="0" algn="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5pPr>
            <a:lvl6pPr indent="0" lvl="5" marL="0" marR="0" rtl="0" algn="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6pPr>
            <a:lvl7pPr indent="0" lvl="6" marL="0" marR="0" rtl="0" algn="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7pPr>
            <a:lvl8pPr indent="0" lvl="7" marL="0" marR="0" rtl="0" algn="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8pPr>
            <a:lvl9pPr indent="0" lvl="8" marL="0" marR="0" rtl="0" algn="r">
              <a:lnSpc>
                <a:spcPct val="93000"/>
              </a:lnSpc>
              <a:spcBef>
                <a:spcPts val="0"/>
              </a:spcBef>
              <a:spcAft>
                <a:spcPts val="0"/>
              </a:spcAft>
              <a:buClr>
                <a:srgbClr val="000000"/>
              </a:buClr>
              <a:buSzPts val="1800"/>
              <a:buFont typeface="Times New Roman"/>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24"/>
          <p:cNvSpPr/>
          <p:nvPr/>
        </p:nvSpPr>
        <p:spPr>
          <a:xfrm>
            <a:off x="0" y="0"/>
            <a:ext cx="9144000" cy="45720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sp>
        <p:nvSpPr>
          <p:cNvPr id="114" name="Google Shape;114;p24"/>
          <p:cNvSpPr/>
          <p:nvPr/>
        </p:nvSpPr>
        <p:spPr>
          <a:xfrm>
            <a:off x="0" y="0"/>
            <a:ext cx="9144000" cy="45720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sp>
        <p:nvSpPr>
          <p:cNvPr id="115" name="Google Shape;115;p24"/>
          <p:cNvSpPr/>
          <p:nvPr/>
        </p:nvSpPr>
        <p:spPr>
          <a:xfrm>
            <a:off x="6289675" y="5264150"/>
            <a:ext cx="1588" cy="914400"/>
          </a:xfrm>
          <a:custGeom>
            <a:rect b="b" l="l" r="r" t="t"/>
            <a:pathLst>
              <a:path extrusionOk="0" h="914400" w="360">
                <a:moveTo>
                  <a:pt x="0" y="914398"/>
                </a:moveTo>
                <a:lnTo>
                  <a:pt x="0" y="0"/>
                </a:lnTo>
              </a:path>
            </a:pathLst>
          </a:custGeom>
          <a:noFill/>
          <a:ln cap="flat" cmpd="sng" w="19075">
            <a:solidFill>
              <a:srgbClr val="1482AA"/>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24"/>
          <p:cNvSpPr/>
          <p:nvPr/>
        </p:nvSpPr>
        <p:spPr>
          <a:xfrm>
            <a:off x="0" y="11113"/>
            <a:ext cx="9144000" cy="6846887"/>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sp>
        <p:nvSpPr>
          <p:cNvPr id="117" name="Google Shape;117;p24"/>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118" name="Google Shape;118;p24"/>
          <p:cNvSpPr txBox="1"/>
          <p:nvPr/>
        </p:nvSpPr>
        <p:spPr>
          <a:xfrm>
            <a:off x="3108325" y="6378575"/>
            <a:ext cx="2925763" cy="3429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sp>
        <p:nvSpPr>
          <p:cNvPr id="119" name="Google Shape;119;p24"/>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24"/>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Times New Roman"/>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21" name="Google Shape;121;p24"/>
          <p:cNvSpPr txBox="1"/>
          <p:nvPr>
            <p:ph idx="1" type="body"/>
          </p:nvPr>
        </p:nvSpPr>
        <p:spPr>
          <a:xfrm>
            <a:off x="457200" y="1604963"/>
            <a:ext cx="8228013" cy="3976687"/>
          </a:xfrm>
          <a:prstGeom prst="rect">
            <a:avLst/>
          </a:prstGeom>
          <a:noFill/>
          <a:ln>
            <a:noFill/>
          </a:ln>
        </p:spPr>
        <p:txBody>
          <a:bodyPr anchorCtr="0" anchor="t" bIns="0" lIns="0" spcFirstLastPara="1" rIns="0" wrap="square" tIns="38850">
            <a:noAutofit/>
          </a:bodyPr>
          <a:lstStyle>
            <a:lvl1pPr indent="-228600" lvl="0" marL="457200"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228600" lvl="1" marL="914400" marR="0" rtl="0" algn="l">
              <a:lnSpc>
                <a:spcPct val="83000"/>
              </a:lnSpc>
              <a:spcBef>
                <a:spcPts val="1425"/>
              </a:spcBef>
              <a:spcAft>
                <a:spcPts val="0"/>
              </a:spcAft>
              <a:buSzPts val="1400"/>
              <a:buNone/>
              <a:defRPr b="0" i="0" sz="1800" u="none" cap="none" strike="noStrike">
                <a:solidFill>
                  <a:srgbClr val="000000"/>
                </a:solidFill>
                <a:latin typeface="Calibri"/>
                <a:ea typeface="Calibri"/>
                <a:cs typeface="Calibri"/>
                <a:sym typeface="Calibri"/>
              </a:defRPr>
            </a:lvl2pPr>
            <a:lvl3pPr indent="-228600" lvl="2" marL="1371600" marR="0" rtl="0" algn="l">
              <a:lnSpc>
                <a:spcPct val="83000"/>
              </a:lnSpc>
              <a:spcBef>
                <a:spcPts val="1138"/>
              </a:spcBef>
              <a:spcAft>
                <a:spcPts val="0"/>
              </a:spcAft>
              <a:buSzPts val="1400"/>
              <a:buNone/>
              <a:defRPr b="0" i="0" sz="1800" u="none" cap="none" strike="noStrike">
                <a:solidFill>
                  <a:srgbClr val="000000"/>
                </a:solidFill>
                <a:latin typeface="Calibri"/>
                <a:ea typeface="Calibri"/>
                <a:cs typeface="Calibri"/>
                <a:sym typeface="Calibri"/>
              </a:defRPr>
            </a:lvl3pPr>
            <a:lvl4pPr indent="-228600" lvl="3" marL="1828800" marR="0" rtl="0" algn="l">
              <a:lnSpc>
                <a:spcPct val="83000"/>
              </a:lnSpc>
              <a:spcBef>
                <a:spcPts val="850"/>
              </a:spcBef>
              <a:spcAft>
                <a:spcPts val="0"/>
              </a:spcAft>
              <a:buSzPts val="1400"/>
              <a:buNone/>
              <a:defRPr b="0" i="0" sz="1800" u="none" cap="none" strike="noStrike">
                <a:solidFill>
                  <a:srgbClr val="000000"/>
                </a:solidFill>
                <a:latin typeface="Calibri"/>
                <a:ea typeface="Calibri"/>
                <a:cs typeface="Calibri"/>
                <a:sym typeface="Calibri"/>
              </a:defRPr>
            </a:lvl4pPr>
            <a:lvl5pPr indent="-228600" lvl="4" marL="2286000" marR="0" rtl="0" algn="l">
              <a:lnSpc>
                <a:spcPct val="83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hyperlink" Target="https://lib.dr.iastate.edu/cgi/viewcontent.cgi?article=8629&amp;context=etd" TargetMode="External"/><Relationship Id="rId5" Type="http://schemas.openxmlformats.org/officeDocument/2006/relationships/hyperlink" Target="https://drive.google.com/file/d/1RxbXio-BwYBT4k8pTsy3oVyZCtHTPi2i/view?usp=sharing" TargetMode="External"/><Relationship Id="rId6" Type="http://schemas.openxmlformats.org/officeDocument/2006/relationships/hyperlink" Target="https://www.researchgate.net/publication/315644460_Prediction_of_Occupational_Accidents_Using_Decision_Tree_Approach" TargetMode="External"/><Relationship Id="rId7" Type="http://schemas.openxmlformats.org/officeDocument/2006/relationships/hyperlink" Target="https://www.researchgate.net/publication/315644460_Prediction_of_Occupational_Accidents_Using_Decision_Tree_Approach" TargetMode="External"/><Relationship Id="rId8" Type="http://schemas.openxmlformats.org/officeDocument/2006/relationships/hyperlink" Target="https://www.researchgate.net/publication/315644460_Prediction_of_Occupational_Accidents_Using_Decision_Tree_Approac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1"/>
          <p:cNvGrpSpPr/>
          <p:nvPr/>
        </p:nvGrpSpPr>
        <p:grpSpPr>
          <a:xfrm>
            <a:off x="0" y="0"/>
            <a:ext cx="9142413" cy="6856413"/>
            <a:chOff x="0" y="0"/>
            <a:chExt cx="5759" cy="4319"/>
          </a:xfrm>
        </p:grpSpPr>
        <p:sp>
          <p:nvSpPr>
            <p:cNvPr id="186" name="Google Shape;186;p1"/>
            <p:cNvSpPr/>
            <p:nvPr/>
          </p:nvSpPr>
          <p:spPr>
            <a:xfrm>
              <a:off x="3962" y="3316"/>
              <a:ext cx="0" cy="575"/>
            </a:xfrm>
            <a:custGeom>
              <a:rect b="b" l="l" r="r" t="t"/>
              <a:pathLst>
                <a:path extrusionOk="0" h="914400" w="360">
                  <a:moveTo>
                    <a:pt x="0" y="914398"/>
                  </a:moveTo>
                  <a:lnTo>
                    <a:pt x="0" y="0"/>
                  </a:lnTo>
                </a:path>
              </a:pathLst>
            </a:custGeom>
            <a:noFill/>
            <a:ln cap="flat" cmpd="sng" w="19075">
              <a:solidFill>
                <a:srgbClr val="1482AA"/>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1"/>
            <p:cNvSpPr/>
            <p:nvPr/>
          </p:nvSpPr>
          <p:spPr>
            <a:xfrm>
              <a:off x="0" y="0"/>
              <a:ext cx="5759" cy="4319"/>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grpSp>
      <p:sp>
        <p:nvSpPr>
          <p:cNvPr id="188" name="Google Shape;188;p1"/>
          <p:cNvSpPr txBox="1"/>
          <p:nvPr>
            <p:ph idx="4294967295" type="title"/>
          </p:nvPr>
        </p:nvSpPr>
        <p:spPr>
          <a:xfrm>
            <a:off x="1446213" y="1679575"/>
            <a:ext cx="6608762" cy="1157288"/>
          </a:xfrm>
          <a:prstGeom prst="rect">
            <a:avLst/>
          </a:prstGeom>
          <a:noFill/>
          <a:ln>
            <a:noFill/>
          </a:ln>
        </p:spPr>
        <p:txBody>
          <a:bodyPr anchorCtr="0" anchor="t" bIns="0" lIns="0" spcFirstLastPara="1" rIns="0" wrap="square" tIns="12600">
            <a:noAutofit/>
          </a:bodyPr>
          <a:lstStyle/>
          <a:p>
            <a:pPr indent="0" lvl="0" marL="12700" rtl="0" algn="l">
              <a:lnSpc>
                <a:spcPct val="100000"/>
              </a:lnSpc>
              <a:spcBef>
                <a:spcPts val="0"/>
              </a:spcBef>
              <a:spcAft>
                <a:spcPts val="0"/>
              </a:spcAft>
              <a:buNone/>
            </a:pPr>
            <a:r>
              <a:rPr lang="en-US" sz="2400"/>
              <a:t>Department of Computer Science and Engineering</a:t>
            </a:r>
            <a:endParaRPr/>
          </a:p>
        </p:txBody>
      </p:sp>
      <p:sp>
        <p:nvSpPr>
          <p:cNvPr id="189" name="Google Shape;189;p1"/>
          <p:cNvSpPr/>
          <p:nvPr/>
        </p:nvSpPr>
        <p:spPr>
          <a:xfrm>
            <a:off x="152400" y="2409825"/>
            <a:ext cx="8891588" cy="1416050"/>
          </a:xfrm>
          <a:prstGeom prst="rect">
            <a:avLst/>
          </a:prstGeom>
          <a:noFill/>
          <a:ln>
            <a:noFill/>
          </a:ln>
        </p:spPr>
        <p:txBody>
          <a:bodyPr anchorCtr="0" anchor="t" bIns="0" lIns="0" spcFirstLastPara="1" rIns="0" wrap="square" tIns="12600">
            <a:spAutoFit/>
          </a:bodyPr>
          <a:lstStyle/>
          <a:p>
            <a:pPr indent="0" lvl="0" marL="12700" marR="0" rtl="0" algn="ctr">
              <a:spcBef>
                <a:spcPts val="0"/>
              </a:spcBef>
              <a:spcAft>
                <a:spcPts val="0"/>
              </a:spcAft>
              <a:buClr>
                <a:srgbClr val="000000"/>
              </a:buClr>
              <a:buSzPts val="2500"/>
              <a:buFont typeface="Times New Roman"/>
              <a:buNone/>
            </a:pPr>
            <a:r>
              <a:rPr b="1" lang="en-US" sz="2500" u="none">
                <a:solidFill>
                  <a:srgbClr val="000000"/>
                </a:solidFill>
                <a:latin typeface="Times New Roman"/>
                <a:ea typeface="Times New Roman"/>
                <a:cs typeface="Times New Roman"/>
                <a:sym typeface="Times New Roman"/>
              </a:rPr>
              <a:t>Analysis and Prediction of Occupational Accidents</a:t>
            </a:r>
            <a:endParaRPr b="0" sz="2700" u="none">
              <a:solidFill>
                <a:srgbClr val="000000"/>
              </a:solidFill>
              <a:latin typeface="Times New Roman"/>
              <a:ea typeface="Times New Roman"/>
              <a:cs typeface="Times New Roman"/>
              <a:sym typeface="Times New Roman"/>
            </a:endParaRPr>
          </a:p>
          <a:p>
            <a:pPr indent="0" lvl="0" marL="309563" marR="0" rtl="0" algn="ctr">
              <a:spcBef>
                <a:spcPts val="2200"/>
              </a:spcBef>
              <a:spcAft>
                <a:spcPts val="0"/>
              </a:spcAft>
              <a:buClr>
                <a:srgbClr val="000000"/>
              </a:buClr>
              <a:buSzPts val="2000"/>
              <a:buFont typeface="Times New Roman"/>
              <a:buNone/>
            </a:pPr>
            <a:r>
              <a:rPr b="1" lang="en-US" sz="2000" u="none">
                <a:solidFill>
                  <a:srgbClr val="000000"/>
                </a:solidFill>
                <a:latin typeface="Times New Roman"/>
                <a:ea typeface="Times New Roman"/>
                <a:cs typeface="Times New Roman"/>
                <a:sym typeface="Times New Roman"/>
              </a:rPr>
              <a:t>Date: 2</a:t>
            </a:r>
            <a:r>
              <a:rPr b="1" lang="en-US" sz="2000">
                <a:latin typeface="Times New Roman"/>
                <a:ea typeface="Times New Roman"/>
                <a:cs typeface="Times New Roman"/>
                <a:sym typeface="Times New Roman"/>
              </a:rPr>
              <a:t>8</a:t>
            </a:r>
            <a:r>
              <a:rPr b="1" lang="en-US" sz="2000" u="none">
                <a:solidFill>
                  <a:srgbClr val="000000"/>
                </a:solidFill>
                <a:latin typeface="Times New Roman"/>
                <a:ea typeface="Times New Roman"/>
                <a:cs typeface="Times New Roman"/>
                <a:sym typeface="Times New Roman"/>
              </a:rPr>
              <a:t> May 2021</a:t>
            </a:r>
            <a:endParaRPr/>
          </a:p>
        </p:txBody>
      </p:sp>
      <p:sp>
        <p:nvSpPr>
          <p:cNvPr id="190" name="Google Shape;190;p1"/>
          <p:cNvSpPr/>
          <p:nvPr/>
        </p:nvSpPr>
        <p:spPr>
          <a:xfrm>
            <a:off x="649288" y="4318000"/>
            <a:ext cx="7896225" cy="2600325"/>
          </a:xfrm>
          <a:prstGeom prst="rect">
            <a:avLst/>
          </a:prstGeom>
          <a:noFill/>
          <a:ln>
            <a:noFill/>
          </a:ln>
        </p:spPr>
        <p:txBody>
          <a:bodyPr anchorCtr="0" anchor="t" bIns="0" lIns="0" spcFirstLastPara="1" rIns="0" wrap="square" tIns="12600">
            <a:spAutoFit/>
          </a:bodyPr>
          <a:lstStyle/>
          <a:p>
            <a:pPr indent="0" lvl="0" marL="12700" marR="0" rtl="0" algn="l">
              <a:spcBef>
                <a:spcPts val="0"/>
              </a:spcBef>
              <a:spcAft>
                <a:spcPts val="0"/>
              </a:spcAft>
              <a:buClr>
                <a:srgbClr val="000000"/>
              </a:buClr>
              <a:buSzPts val="1800"/>
              <a:buFont typeface="Times New Roman"/>
              <a:buNone/>
            </a:pPr>
            <a:r>
              <a:rPr b="1" lang="en-US" sz="1800" u="none">
                <a:solidFill>
                  <a:srgbClr val="000000"/>
                </a:solidFill>
                <a:latin typeface="Calibri"/>
                <a:ea typeface="Calibri"/>
                <a:cs typeface="Calibri"/>
                <a:sym typeface="Calibri"/>
              </a:rPr>
              <a:t>K. Kavya : 17WH1A0532</a:t>
            </a:r>
            <a:endParaRPr/>
          </a:p>
          <a:p>
            <a:pPr indent="0" lvl="0" marL="12700" marR="0" rtl="0" algn="l">
              <a:spcBef>
                <a:spcPts val="100"/>
              </a:spcBef>
              <a:spcAft>
                <a:spcPts val="0"/>
              </a:spcAft>
              <a:buClr>
                <a:srgbClr val="000000"/>
              </a:buClr>
              <a:buSzPts val="1800"/>
              <a:buFont typeface="Times New Roman"/>
              <a:buNone/>
            </a:pPr>
            <a:r>
              <a:rPr b="1" lang="en-US" sz="1800" u="none">
                <a:solidFill>
                  <a:srgbClr val="000000"/>
                </a:solidFill>
                <a:latin typeface="Calibri"/>
                <a:ea typeface="Calibri"/>
                <a:cs typeface="Calibri"/>
                <a:sym typeface="Calibri"/>
              </a:rPr>
              <a:t>M. Nikhila Shinu : 17WH1A0552</a:t>
            </a:r>
            <a:endParaRPr/>
          </a:p>
          <a:p>
            <a:pPr indent="0" lvl="0" marL="12700" marR="0" rtl="0" algn="l">
              <a:spcBef>
                <a:spcPts val="100"/>
              </a:spcBef>
              <a:spcAft>
                <a:spcPts val="0"/>
              </a:spcAft>
              <a:buClr>
                <a:srgbClr val="000000"/>
              </a:buClr>
              <a:buSzPts val="1800"/>
              <a:buFont typeface="Times New Roman"/>
              <a:buNone/>
            </a:pPr>
            <a:r>
              <a:rPr b="1" lang="en-US" sz="1800" u="none">
                <a:solidFill>
                  <a:srgbClr val="000000"/>
                </a:solidFill>
                <a:latin typeface="Calibri"/>
                <a:ea typeface="Calibri"/>
                <a:cs typeface="Calibri"/>
                <a:sym typeface="Calibri"/>
              </a:rPr>
              <a:t>V. Hari Chandana : 17WH1A0515</a:t>
            </a:r>
            <a:endParaRPr/>
          </a:p>
          <a:p>
            <a:pPr indent="0" lvl="0" marL="12700" marR="0" rtl="0" algn="l">
              <a:spcBef>
                <a:spcPts val="100"/>
              </a:spcBef>
              <a:spcAft>
                <a:spcPts val="0"/>
              </a:spcAft>
              <a:buClr>
                <a:srgbClr val="000000"/>
              </a:buClr>
              <a:buSzPts val="1800"/>
              <a:buFont typeface="Times New Roman"/>
              <a:buNone/>
            </a:pPr>
            <a:r>
              <a:rPr b="1" lang="en-US" sz="1800" u="none">
                <a:solidFill>
                  <a:srgbClr val="000000"/>
                </a:solidFill>
                <a:latin typeface="Calibri"/>
                <a:ea typeface="Calibri"/>
                <a:cs typeface="Calibri"/>
                <a:sym typeface="Calibri"/>
              </a:rPr>
              <a:t>G. Sravani : 18WH5A0509</a:t>
            </a:r>
            <a:endParaRPr/>
          </a:p>
          <a:p>
            <a:pPr indent="19050" lvl="0" marL="3902075" marR="0" rtl="0" algn="l">
              <a:spcBef>
                <a:spcPts val="1400"/>
              </a:spcBef>
              <a:spcAft>
                <a:spcPts val="0"/>
              </a:spcAft>
              <a:buClr>
                <a:srgbClr val="000000"/>
              </a:buClr>
              <a:buSzPts val="1800"/>
              <a:buFont typeface="Times New Roman"/>
              <a:buNone/>
            </a:pPr>
            <a:r>
              <a:rPr b="1" lang="en-US" sz="1800" u="none">
                <a:solidFill>
                  <a:srgbClr val="000000"/>
                </a:solidFill>
                <a:latin typeface="Times New Roman"/>
                <a:ea typeface="Times New Roman"/>
                <a:cs typeface="Times New Roman"/>
                <a:sym typeface="Times New Roman"/>
              </a:rPr>
              <a:t>Internal Guide :  Mr. C Naga Raju</a:t>
            </a:r>
            <a:endParaRPr/>
          </a:p>
          <a:p>
            <a:pPr indent="19050" lvl="0" marL="3902075" marR="0" rtl="0" algn="l">
              <a:spcBef>
                <a:spcPts val="1400"/>
              </a:spcBef>
              <a:spcAft>
                <a:spcPts val="0"/>
              </a:spcAft>
              <a:buClr>
                <a:srgbClr val="000000"/>
              </a:buClr>
              <a:buSzPts val="1800"/>
              <a:buFont typeface="Times New Roman"/>
              <a:buNone/>
            </a:pPr>
            <a:r>
              <a:rPr b="1" lang="en-US" sz="1800" u="none">
                <a:solidFill>
                  <a:srgbClr val="000000"/>
                </a:solidFill>
                <a:latin typeface="Times New Roman"/>
                <a:ea typeface="Times New Roman"/>
                <a:cs typeface="Times New Roman"/>
                <a:sym typeface="Times New Roman"/>
              </a:rPr>
              <a:t>Designation	: Assistant Professor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0"/>
          <p:cNvSpPr txBox="1"/>
          <p:nvPr>
            <p:ph type="title"/>
          </p:nvPr>
        </p:nvSpPr>
        <p:spPr>
          <a:xfrm>
            <a:off x="2994025" y="3014663"/>
            <a:ext cx="3154363" cy="779462"/>
          </a:xfrm>
          <a:prstGeom prst="rect">
            <a:avLst/>
          </a:prstGeom>
          <a:noFill/>
          <a:ln>
            <a:noFill/>
          </a:ln>
        </p:spPr>
        <p:txBody>
          <a:bodyPr anchorCtr="0" anchor="ctr" bIns="0" lIns="0" spcFirstLastPara="1" rIns="0" wrap="square" tIns="38850">
            <a:noAutofit/>
          </a:bodyPr>
          <a:lstStyle/>
          <a:p>
            <a:pPr indent="0" lvl="0" marL="0" rtl="0" algn="l">
              <a:lnSpc>
                <a:spcPct val="83000"/>
              </a:lnSpc>
              <a:spcBef>
                <a:spcPts val="0"/>
              </a:spcBef>
              <a:spcAft>
                <a:spcPts val="0"/>
              </a:spcAft>
              <a:buNone/>
            </a:pPr>
            <a:r>
              <a:t/>
            </a:r>
            <a:endParaRPr/>
          </a:p>
        </p:txBody>
      </p:sp>
      <p:pic>
        <p:nvPicPr>
          <p:cNvPr id="275" name="Google Shape;275;p10"/>
          <p:cNvPicPr preferRelativeResize="0"/>
          <p:nvPr/>
        </p:nvPicPr>
        <p:blipFill rotWithShape="1">
          <a:blip r:embed="rId3">
            <a:alphaModFix/>
          </a:blip>
          <a:srcRect b="0" l="0" r="0" t="0"/>
          <a:stretch/>
        </p:blipFill>
        <p:spPr>
          <a:xfrm>
            <a:off x="182563" y="1173163"/>
            <a:ext cx="8778875" cy="488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11"/>
          <p:cNvPicPr preferRelativeResize="0"/>
          <p:nvPr/>
        </p:nvPicPr>
        <p:blipFill rotWithShape="1">
          <a:blip r:embed="rId3">
            <a:alphaModFix/>
          </a:blip>
          <a:srcRect b="0" l="0" r="0" t="0"/>
          <a:stretch/>
        </p:blipFill>
        <p:spPr>
          <a:xfrm>
            <a:off x="215525" y="1273175"/>
            <a:ext cx="4016851" cy="4686300"/>
          </a:xfrm>
          <a:prstGeom prst="rect">
            <a:avLst/>
          </a:prstGeom>
          <a:noFill/>
          <a:ln>
            <a:noFill/>
          </a:ln>
        </p:spPr>
      </p:pic>
      <p:pic>
        <p:nvPicPr>
          <p:cNvPr id="282" name="Google Shape;282;p11"/>
          <p:cNvPicPr preferRelativeResize="0"/>
          <p:nvPr/>
        </p:nvPicPr>
        <p:blipFill rotWithShape="1">
          <a:blip r:embed="rId4">
            <a:alphaModFix/>
          </a:blip>
          <a:srcRect b="0" l="0" r="0" t="0"/>
          <a:stretch/>
        </p:blipFill>
        <p:spPr>
          <a:xfrm>
            <a:off x="4859375" y="1273175"/>
            <a:ext cx="3759176" cy="468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13"/>
          <p:cNvPicPr preferRelativeResize="0"/>
          <p:nvPr/>
        </p:nvPicPr>
        <p:blipFill rotWithShape="1">
          <a:blip r:embed="rId3">
            <a:alphaModFix/>
          </a:blip>
          <a:srcRect b="0" l="0" r="0" t="0"/>
          <a:stretch/>
        </p:blipFill>
        <p:spPr>
          <a:xfrm>
            <a:off x="403225" y="1149350"/>
            <a:ext cx="3860075" cy="4933950"/>
          </a:xfrm>
          <a:prstGeom prst="rect">
            <a:avLst/>
          </a:prstGeom>
          <a:noFill/>
          <a:ln>
            <a:noFill/>
          </a:ln>
        </p:spPr>
      </p:pic>
      <p:pic>
        <p:nvPicPr>
          <p:cNvPr id="289" name="Google Shape;289;p13"/>
          <p:cNvPicPr preferRelativeResize="0"/>
          <p:nvPr/>
        </p:nvPicPr>
        <p:blipFill rotWithShape="1">
          <a:blip r:embed="rId4">
            <a:alphaModFix/>
          </a:blip>
          <a:srcRect b="0" l="0" r="0" t="0"/>
          <a:stretch/>
        </p:blipFill>
        <p:spPr>
          <a:xfrm>
            <a:off x="4800600" y="1120775"/>
            <a:ext cx="3860076" cy="499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2994025" y="3014663"/>
            <a:ext cx="3154363" cy="779462"/>
          </a:xfrm>
          <a:prstGeom prst="rect">
            <a:avLst/>
          </a:prstGeom>
          <a:noFill/>
          <a:ln>
            <a:noFill/>
          </a:ln>
        </p:spPr>
        <p:txBody>
          <a:bodyPr anchorCtr="0" anchor="ctr" bIns="0" lIns="0" spcFirstLastPara="1" rIns="0" wrap="square" tIns="38850">
            <a:noAutofit/>
          </a:bodyPr>
          <a:lstStyle/>
          <a:p>
            <a:pPr indent="0" lvl="0" marL="0" rtl="0" algn="l">
              <a:lnSpc>
                <a:spcPct val="83000"/>
              </a:lnSpc>
              <a:spcBef>
                <a:spcPts val="0"/>
              </a:spcBef>
              <a:spcAft>
                <a:spcPts val="0"/>
              </a:spcAft>
              <a:buNone/>
            </a:pPr>
            <a:r>
              <a:t/>
            </a:r>
            <a:endParaRPr/>
          </a:p>
        </p:txBody>
      </p:sp>
      <p:pic>
        <p:nvPicPr>
          <p:cNvPr id="296" name="Google Shape;296;p15"/>
          <p:cNvPicPr preferRelativeResize="0"/>
          <p:nvPr/>
        </p:nvPicPr>
        <p:blipFill rotWithShape="1">
          <a:blip r:embed="rId3">
            <a:alphaModFix/>
          </a:blip>
          <a:srcRect b="0" l="0" r="0" t="0"/>
          <a:stretch/>
        </p:blipFill>
        <p:spPr>
          <a:xfrm>
            <a:off x="1131888" y="1130300"/>
            <a:ext cx="7067550" cy="497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txBox="1"/>
          <p:nvPr>
            <p:ph type="title"/>
          </p:nvPr>
        </p:nvSpPr>
        <p:spPr>
          <a:xfrm>
            <a:off x="2994025" y="3014663"/>
            <a:ext cx="3154363" cy="779462"/>
          </a:xfrm>
          <a:prstGeom prst="rect">
            <a:avLst/>
          </a:prstGeom>
          <a:noFill/>
          <a:ln>
            <a:noFill/>
          </a:ln>
        </p:spPr>
        <p:txBody>
          <a:bodyPr anchorCtr="0" anchor="ctr" bIns="0" lIns="0" spcFirstLastPara="1" rIns="0" wrap="square" tIns="38850">
            <a:noAutofit/>
          </a:bodyPr>
          <a:lstStyle/>
          <a:p>
            <a:pPr indent="0" lvl="0" marL="0" rtl="0" algn="l">
              <a:lnSpc>
                <a:spcPct val="83000"/>
              </a:lnSpc>
              <a:spcBef>
                <a:spcPts val="0"/>
              </a:spcBef>
              <a:spcAft>
                <a:spcPts val="0"/>
              </a:spcAft>
              <a:buNone/>
            </a:pPr>
            <a:r>
              <a:t/>
            </a:r>
            <a:endParaRPr/>
          </a:p>
        </p:txBody>
      </p:sp>
      <p:pic>
        <p:nvPicPr>
          <p:cNvPr id="303" name="Google Shape;303;p16"/>
          <p:cNvPicPr preferRelativeResize="0"/>
          <p:nvPr/>
        </p:nvPicPr>
        <p:blipFill rotWithShape="1">
          <a:blip r:embed="rId3">
            <a:alphaModFix/>
          </a:blip>
          <a:srcRect b="0" l="0" r="0" t="0"/>
          <a:stretch/>
        </p:blipFill>
        <p:spPr>
          <a:xfrm>
            <a:off x="274638" y="1163638"/>
            <a:ext cx="8594725" cy="490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ph type="title"/>
          </p:nvPr>
        </p:nvSpPr>
        <p:spPr>
          <a:xfrm>
            <a:off x="2994025" y="3014663"/>
            <a:ext cx="3154363" cy="779462"/>
          </a:xfrm>
          <a:prstGeom prst="rect">
            <a:avLst/>
          </a:prstGeom>
          <a:noFill/>
          <a:ln>
            <a:noFill/>
          </a:ln>
        </p:spPr>
        <p:txBody>
          <a:bodyPr anchorCtr="0" anchor="ctr" bIns="0" lIns="0" spcFirstLastPara="1" rIns="0" wrap="square" tIns="38850">
            <a:noAutofit/>
          </a:bodyPr>
          <a:lstStyle/>
          <a:p>
            <a:pPr indent="0" lvl="0" marL="0" rtl="0" algn="l">
              <a:lnSpc>
                <a:spcPct val="83000"/>
              </a:lnSpc>
              <a:spcBef>
                <a:spcPts val="0"/>
              </a:spcBef>
              <a:spcAft>
                <a:spcPts val="0"/>
              </a:spcAft>
              <a:buNone/>
            </a:pPr>
            <a:r>
              <a:t/>
            </a:r>
            <a:endParaRPr/>
          </a:p>
        </p:txBody>
      </p:sp>
      <p:pic>
        <p:nvPicPr>
          <p:cNvPr id="310" name="Google Shape;310;p17"/>
          <p:cNvPicPr preferRelativeResize="0"/>
          <p:nvPr/>
        </p:nvPicPr>
        <p:blipFill rotWithShape="1">
          <a:blip r:embed="rId3">
            <a:alphaModFix/>
          </a:blip>
          <a:srcRect b="0" l="0" r="0" t="0"/>
          <a:stretch/>
        </p:blipFill>
        <p:spPr>
          <a:xfrm>
            <a:off x="274638" y="1187450"/>
            <a:ext cx="8686800" cy="4859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p:nvPr/>
        </p:nvSpPr>
        <p:spPr>
          <a:xfrm>
            <a:off x="6289675" y="5264150"/>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8"/>
          <p:cNvSpPr/>
          <p:nvPr/>
        </p:nvSpPr>
        <p:spPr>
          <a:xfrm>
            <a:off x="8297863" y="809625"/>
            <a:ext cx="806450" cy="8064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8"/>
          <p:cNvSpPr txBox="1"/>
          <p:nvPr/>
        </p:nvSpPr>
        <p:spPr>
          <a:xfrm>
            <a:off x="49213" y="965200"/>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rgbClr val="000000"/>
              </a:solidFill>
              <a:latin typeface="Times New Roman"/>
              <a:ea typeface="Times New Roman"/>
              <a:cs typeface="Times New Roman"/>
              <a:sym typeface="Times New Roman"/>
            </a:endParaRPr>
          </a:p>
          <a:p>
            <a:pPr indent="0" lvl="0" marL="0" marR="0" rtl="0" algn="l">
              <a:spcBef>
                <a:spcPts val="10"/>
              </a:spcBef>
              <a:spcAft>
                <a:spcPts val="0"/>
              </a:spcAft>
              <a:buNone/>
            </a:pPr>
            <a:r>
              <a:t/>
            </a:r>
            <a:endParaRPr sz="3500">
              <a:solidFill>
                <a:srgbClr val="000000"/>
              </a:solidFill>
              <a:latin typeface="Times New Roman"/>
              <a:ea typeface="Times New Roman"/>
              <a:cs typeface="Times New Roman"/>
              <a:sym typeface="Times New Roman"/>
            </a:endParaRPr>
          </a:p>
          <a:p>
            <a:pPr indent="0" lvl="0" marL="160020" marR="0" rtl="0" algn="l">
              <a:spcBef>
                <a:spcPts val="0"/>
              </a:spcBef>
              <a:spcAft>
                <a:spcPts val="0"/>
              </a:spcAft>
              <a:buNone/>
            </a:pPr>
            <a:r>
              <a:rPr b="1" lang="en-US" sz="1950">
                <a:solidFill>
                  <a:srgbClr val="000000"/>
                </a:solidFill>
                <a:latin typeface="Times New Roman"/>
                <a:ea typeface="Times New Roman"/>
                <a:cs typeface="Times New Roman"/>
                <a:sym typeface="Times New Roman"/>
              </a:rPr>
              <a:t>Examples</a:t>
            </a:r>
            <a:endParaRPr sz="195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2157095" marR="0" rtl="0" algn="l">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rgbClr val="000000"/>
              </a:solidFill>
              <a:latin typeface="Times New Roman"/>
              <a:ea typeface="Times New Roman"/>
              <a:cs typeface="Times New Roman"/>
              <a:sym typeface="Times New Roman"/>
            </a:endParaRPr>
          </a:p>
        </p:txBody>
      </p:sp>
      <p:sp>
        <p:nvSpPr>
          <p:cNvPr id="318" name="Google Shape;318;p18"/>
          <p:cNvSpPr/>
          <p:nvPr/>
        </p:nvSpPr>
        <p:spPr>
          <a:xfrm>
            <a:off x="-6350" y="0"/>
            <a:ext cx="9156700" cy="6858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8"/>
          <p:cNvSpPr txBox="1"/>
          <p:nvPr>
            <p:ph type="title"/>
          </p:nvPr>
        </p:nvSpPr>
        <p:spPr>
          <a:xfrm>
            <a:off x="3213100" y="107950"/>
            <a:ext cx="2501900" cy="695325"/>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0" lang="en-US" sz="4400"/>
              <a:t>References</a:t>
            </a:r>
            <a:endParaRPr sz="4400"/>
          </a:p>
        </p:txBody>
      </p:sp>
      <p:sp>
        <p:nvSpPr>
          <p:cNvPr id="320" name="Google Shape;320;p18"/>
          <p:cNvSpPr txBox="1"/>
          <p:nvPr/>
        </p:nvSpPr>
        <p:spPr>
          <a:xfrm>
            <a:off x="873125" y="1236663"/>
            <a:ext cx="7042150" cy="503237"/>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Clr>
                <a:schemeClr val="dk1"/>
              </a:buClr>
              <a:buSzPts val="1550"/>
              <a:buFont typeface="Arial"/>
              <a:buNone/>
            </a:pPr>
            <a:r>
              <a:t/>
            </a:r>
            <a:endParaRPr sz="1550">
              <a:solidFill>
                <a:srgbClr val="000000"/>
              </a:solidFill>
              <a:latin typeface="Lato"/>
              <a:ea typeface="Lato"/>
              <a:cs typeface="Lato"/>
              <a:sym typeface="Lato"/>
            </a:endParaRPr>
          </a:p>
          <a:p>
            <a:pPr indent="0" lvl="0" marL="0" marR="0" rtl="0" algn="l">
              <a:spcBef>
                <a:spcPts val="60"/>
              </a:spcBef>
              <a:spcAft>
                <a:spcPts val="0"/>
              </a:spcAft>
              <a:buNone/>
            </a:pPr>
            <a:r>
              <a:t/>
            </a:r>
            <a:endParaRPr sz="1550">
              <a:solidFill>
                <a:srgbClr val="000000"/>
              </a:solidFill>
              <a:latin typeface="Lato"/>
              <a:ea typeface="Lato"/>
              <a:cs typeface="Lato"/>
              <a:sym typeface="Lato"/>
            </a:endParaRPr>
          </a:p>
        </p:txBody>
      </p:sp>
      <p:sp>
        <p:nvSpPr>
          <p:cNvPr id="321" name="Google Shape;321;p18"/>
          <p:cNvSpPr txBox="1"/>
          <p:nvPr/>
        </p:nvSpPr>
        <p:spPr>
          <a:xfrm>
            <a:off x="962025" y="1479550"/>
            <a:ext cx="7005600" cy="4635600"/>
          </a:xfrm>
          <a:prstGeom prst="rect">
            <a:avLst/>
          </a:prstGeom>
          <a:noFill/>
          <a:ln>
            <a:noFill/>
          </a:ln>
        </p:spPr>
        <p:txBody>
          <a:bodyPr anchorCtr="0" anchor="t" bIns="0" lIns="0" spcFirstLastPara="1" rIns="0" wrap="square" tIns="1549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Base paper </a:t>
            </a:r>
            <a:endParaRPr sz="2000">
              <a:solidFill>
                <a:srgbClr val="000000"/>
              </a:solidFill>
              <a:latin typeface="Times New Roman"/>
              <a:ea typeface="Times New Roman"/>
              <a:cs typeface="Times New Roman"/>
              <a:sym typeface="Times New Roman"/>
            </a:endParaRPr>
          </a:p>
          <a:p>
            <a:pPr indent="0" lvl="0" marL="0" marR="0" rtl="0" algn="l">
              <a:spcBef>
                <a:spcPts val="1000"/>
              </a:spcBef>
              <a:spcAft>
                <a:spcPts val="0"/>
              </a:spcAft>
              <a:buNone/>
            </a:pPr>
            <a:r>
              <a:rPr lang="en-US" sz="1800" u="sng">
                <a:solidFill>
                  <a:schemeClr val="hlink"/>
                </a:solidFill>
                <a:latin typeface="Calibri"/>
                <a:ea typeface="Calibri"/>
                <a:cs typeface="Calibri"/>
                <a:sym typeface="Calibri"/>
                <a:hlinkClick r:id="rId5"/>
              </a:rPr>
              <a:t>https://drive.google.com/file/d/1RxbXio-BwYBT4k8pTsy3oVyZCtHTPi2i/view?usp=sharing</a:t>
            </a:r>
            <a:endParaRPr sz="1800">
              <a:latin typeface="Calibri"/>
              <a:ea typeface="Calibri"/>
              <a:cs typeface="Calibri"/>
              <a:sym typeface="Calibri"/>
            </a:endParaRPr>
          </a:p>
          <a:p>
            <a:pPr indent="0" lvl="0" marL="0" marR="0" rtl="0" algn="l">
              <a:spcBef>
                <a:spcPts val="1000"/>
              </a:spcBef>
              <a:spcAft>
                <a:spcPts val="0"/>
              </a:spcAft>
              <a:buNone/>
            </a:pPr>
            <a:r>
              <a:t/>
            </a:r>
            <a:endParaRPr sz="1800">
              <a:latin typeface="Calibri"/>
              <a:ea typeface="Calibri"/>
              <a:cs typeface="Calibri"/>
              <a:sym typeface="Calibri"/>
            </a:endParaRPr>
          </a:p>
          <a:p>
            <a:pPr indent="0" lvl="0" marL="0" marR="0" rtl="0" algn="l">
              <a:spcBef>
                <a:spcPts val="1000"/>
              </a:spcBef>
              <a:spcAft>
                <a:spcPts val="0"/>
              </a:spcAft>
              <a:buNone/>
            </a:pPr>
            <a:br>
              <a:rPr lang="en-US" sz="2400">
                <a:solidFill>
                  <a:srgbClr val="000000"/>
                </a:solidFill>
                <a:latin typeface="Calibri"/>
                <a:ea typeface="Calibri"/>
                <a:cs typeface="Calibri"/>
                <a:sym typeface="Calibri"/>
              </a:rPr>
            </a:br>
            <a:r>
              <a:rPr lang="en-US" sz="2000">
                <a:solidFill>
                  <a:srgbClr val="000000"/>
                </a:solidFill>
                <a:latin typeface="Times New Roman"/>
                <a:ea typeface="Times New Roman"/>
                <a:cs typeface="Times New Roman"/>
                <a:sym typeface="Times New Roman"/>
              </a:rPr>
              <a:t>Reference papers </a:t>
            </a:r>
            <a:endParaRPr sz="2000">
              <a:solidFill>
                <a:srgbClr val="000000"/>
              </a:solidFill>
              <a:latin typeface="Times New Roman"/>
              <a:ea typeface="Times New Roman"/>
              <a:cs typeface="Times New Roman"/>
              <a:sym typeface="Times New Roman"/>
            </a:endParaRPr>
          </a:p>
          <a:p>
            <a:pPr indent="0" lvl="0" marL="0" marR="0" rtl="0" algn="l">
              <a:spcBef>
                <a:spcPts val="1000"/>
              </a:spcBef>
              <a:spcAft>
                <a:spcPts val="0"/>
              </a:spcAft>
              <a:buNone/>
            </a:pPr>
            <a:r>
              <a:rPr lang="en-US" sz="1800" u="sng">
                <a:solidFill>
                  <a:srgbClr val="0563C1"/>
                </a:solidFill>
                <a:latin typeface="Calibri"/>
                <a:ea typeface="Calibri"/>
                <a:cs typeface="Calibri"/>
                <a:sym typeface="Calibri"/>
                <a:hlinkClick r:id="rId6">
                  <a:extLst>
                    <a:ext uri="{A12FA001-AC4F-418D-AE19-62706E023703}">
                      <ahyp:hlinkClr val="tx"/>
                    </a:ext>
                  </a:extLst>
                </a:hlinkClick>
              </a:rPr>
              <a:t>https://www.researchgate.net/</a:t>
            </a:r>
            <a:r>
              <a:rPr lang="en-US" sz="1800" u="sng">
                <a:solidFill>
                  <a:srgbClr val="000000"/>
                </a:solidFill>
                <a:latin typeface="Calibri"/>
                <a:ea typeface="Calibri"/>
                <a:cs typeface="Calibri"/>
                <a:sym typeface="Calibri"/>
                <a:hlinkClick r:id="rId7">
                  <a:extLst>
                    <a:ext uri="{A12FA001-AC4F-418D-AE19-62706E023703}">
                      <ahyp:hlinkClr val="tx"/>
                    </a:ext>
                  </a:extLst>
                </a:hlinkClick>
              </a:rPr>
              <a:t>publication</a:t>
            </a:r>
            <a:r>
              <a:rPr lang="en-US" sz="1800" u="sng">
                <a:solidFill>
                  <a:srgbClr val="0563C1"/>
                </a:solidFill>
                <a:latin typeface="Calibri"/>
                <a:ea typeface="Calibri"/>
                <a:cs typeface="Calibri"/>
                <a:sym typeface="Calibri"/>
                <a:hlinkClick r:id="rId8">
                  <a:extLst>
                    <a:ext uri="{A12FA001-AC4F-418D-AE19-62706E023703}">
                      <ahyp:hlinkClr val="tx"/>
                    </a:ext>
                  </a:extLst>
                </a:hlinkClick>
              </a:rPr>
              <a:t>/315644460_Prediction_of_Occupational_Accidents_Using_Decision_Tree_Approach</a:t>
            </a:r>
            <a:r>
              <a:rPr lang="en-US" sz="1800" u="sng">
                <a:solidFill>
                  <a:srgbClr val="0563C1"/>
                </a:solidFill>
                <a:latin typeface="Calibri"/>
                <a:ea typeface="Calibri"/>
                <a:cs typeface="Calibri"/>
                <a:sym typeface="Calibri"/>
              </a:rPr>
              <a:t> </a:t>
            </a:r>
            <a:endParaRPr/>
          </a:p>
          <a:p>
            <a:pPr indent="0" lvl="0" marL="0" marR="0" rtl="0" algn="l">
              <a:spcBef>
                <a:spcPts val="1000"/>
              </a:spcBef>
              <a:spcAft>
                <a:spcPts val="0"/>
              </a:spcAft>
              <a:buNone/>
            </a:pPr>
            <a:r>
              <a:rPr lang="en-US" sz="1800" u="sng">
                <a:solidFill>
                  <a:srgbClr val="0563C1"/>
                </a:solidFill>
                <a:latin typeface="Calibri"/>
                <a:ea typeface="Calibri"/>
                <a:cs typeface="Calibri"/>
                <a:sym typeface="Calibri"/>
                <a:hlinkClick r:id="rId9">
                  <a:extLst>
                    <a:ext uri="{A12FA001-AC4F-418D-AE19-62706E023703}">
                      <ahyp:hlinkClr val="tx"/>
                    </a:ext>
                  </a:extLst>
                </a:hlinkClick>
              </a:rPr>
              <a:t>https://lib.dr.iastate.edu/cgi/viewcontent.cgi?article=8629&amp;context=etd</a:t>
            </a:r>
            <a:r>
              <a:rPr lang="en-US" sz="1800" u="sng">
                <a:solidFill>
                  <a:srgbClr val="0563C1"/>
                </a:solidFill>
                <a:latin typeface="Calibri"/>
                <a:ea typeface="Calibri"/>
                <a:cs typeface="Calibri"/>
                <a:sym typeface="Calibri"/>
              </a:rPr>
              <a:t> </a:t>
            </a:r>
            <a:endParaRPr/>
          </a:p>
          <a:p>
            <a:pPr indent="0" lvl="0" marL="0" marR="0" rtl="0" algn="l">
              <a:spcBef>
                <a:spcPts val="100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br>
              <a:rPr lang="en-US" sz="2400">
                <a:solidFill>
                  <a:srgbClr val="000000"/>
                </a:solidFill>
                <a:latin typeface="Calibri"/>
                <a:ea typeface="Calibri"/>
                <a:cs typeface="Calibri"/>
                <a:sym typeface="Calibri"/>
              </a:rPr>
            </a:br>
            <a:endParaRPr sz="2100">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2994025" y="3014663"/>
            <a:ext cx="3154363" cy="1157287"/>
          </a:xfrm>
          <a:prstGeom prst="rect">
            <a:avLst/>
          </a:prstGeom>
          <a:noFill/>
          <a:ln>
            <a:noFill/>
          </a:ln>
        </p:spPr>
        <p:txBody>
          <a:bodyPr anchorCtr="0" anchor="t" bIns="0" lIns="0" spcFirstLastPara="1" rIns="0" wrap="square" tIns="12600">
            <a:noAutofit/>
          </a:bodyPr>
          <a:lstStyle/>
          <a:p>
            <a:pPr indent="0" lvl="0" marL="230188" rtl="0" algn="l">
              <a:lnSpc>
                <a:spcPct val="100000"/>
              </a:lnSpc>
              <a:spcBef>
                <a:spcPts val="0"/>
              </a:spcBef>
              <a:spcAft>
                <a:spcPts val="0"/>
              </a:spcAft>
              <a:buNone/>
            </a:pPr>
            <a:r>
              <a:rPr lang="en-US" sz="48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
          <p:cNvSpPr/>
          <p:nvPr/>
        </p:nvSpPr>
        <p:spPr>
          <a:xfrm>
            <a:off x="6289675" y="5264150"/>
            <a:ext cx="1588" cy="914400"/>
          </a:xfrm>
          <a:custGeom>
            <a:rect b="b" l="l" r="r" t="t"/>
            <a:pathLst>
              <a:path extrusionOk="0" h="914400" w="360">
                <a:moveTo>
                  <a:pt x="0" y="914398"/>
                </a:moveTo>
                <a:lnTo>
                  <a:pt x="0" y="0"/>
                </a:lnTo>
              </a:path>
            </a:pathLst>
          </a:custGeom>
          <a:noFill/>
          <a:ln cap="flat" cmpd="sng" w="19075">
            <a:solidFill>
              <a:srgbClr val="1482AA"/>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2"/>
          <p:cNvSpPr/>
          <p:nvPr/>
        </p:nvSpPr>
        <p:spPr>
          <a:xfrm>
            <a:off x="8297863" y="809625"/>
            <a:ext cx="806450" cy="80645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sp>
        <p:nvSpPr>
          <p:cNvPr id="198" name="Google Shape;198;p2"/>
          <p:cNvSpPr/>
          <p:nvPr/>
        </p:nvSpPr>
        <p:spPr>
          <a:xfrm>
            <a:off x="49213" y="965200"/>
            <a:ext cx="6880225" cy="5494338"/>
          </a:xfrm>
          <a:prstGeom prst="rect">
            <a:avLst/>
          </a:prstGeom>
          <a:noFill/>
          <a:ln>
            <a:noFill/>
          </a:ln>
        </p:spPr>
        <p:txBody>
          <a:bodyPr anchorCtr="0" anchor="t" bIns="0" lIns="0" spcFirstLastPara="1" rIns="0" wrap="square" tIns="0">
            <a:spAutoFit/>
          </a:bodyPr>
          <a:lstStyle/>
          <a:p>
            <a:pPr indent="0" lvl="0" marL="0" marR="0" rtl="0" algn="l">
              <a:lnSpc>
                <a:spcPct val="108766"/>
              </a:lnSpc>
              <a:spcBef>
                <a:spcPts val="0"/>
              </a:spcBef>
              <a:spcAft>
                <a:spcPts val="0"/>
              </a:spcAft>
              <a:buClr>
                <a:srgbClr val="000000"/>
              </a:buClr>
              <a:buSzPts val="3000"/>
              <a:buFont typeface="Times New Roman"/>
              <a:buNone/>
            </a:pPr>
            <a:r>
              <a:rPr b="1" lang="en-US" sz="3000">
                <a:solidFill>
                  <a:srgbClr val="000000"/>
                </a:solidFill>
                <a:latin typeface="Times New Roman"/>
                <a:ea typeface="Times New Roman"/>
                <a:cs typeface="Times New Roman"/>
                <a:sym typeface="Times New Roman"/>
              </a:rPr>
              <a:t>Why Should I Study this course?</a:t>
            </a:r>
            <a:endParaRPr/>
          </a:p>
          <a:p>
            <a:pPr indent="0" lvl="0" marL="0" marR="0" rtl="0" algn="l">
              <a:spcBef>
                <a:spcPts val="13"/>
              </a:spcBef>
              <a:spcAft>
                <a:spcPts val="0"/>
              </a:spcAft>
              <a:buClr>
                <a:srgbClr val="000000"/>
              </a:buClr>
              <a:buSzPts val="3500"/>
              <a:buFont typeface="Times New Roman"/>
              <a:buNone/>
            </a:pPr>
            <a:r>
              <a:t/>
            </a:r>
            <a:endParaRPr sz="3500">
              <a:solidFill>
                <a:srgbClr val="000000"/>
              </a:solidFill>
              <a:latin typeface="Times New Roman"/>
              <a:ea typeface="Times New Roman"/>
              <a:cs typeface="Times New Roman"/>
              <a:sym typeface="Times New Roman"/>
            </a:endParaRPr>
          </a:p>
          <a:p>
            <a:pPr indent="0" lvl="0" marL="160338" marR="0" rtl="0" algn="l">
              <a:spcBef>
                <a:spcPts val="13"/>
              </a:spcBef>
              <a:spcAft>
                <a:spcPts val="0"/>
              </a:spcAft>
              <a:buClr>
                <a:srgbClr val="000000"/>
              </a:buClr>
              <a:buSzPts val="2000"/>
              <a:buFont typeface="Times New Roman"/>
              <a:buNone/>
            </a:pPr>
            <a:r>
              <a:rPr b="1" lang="en-US" sz="2000">
                <a:solidFill>
                  <a:srgbClr val="000000"/>
                </a:solidFill>
                <a:latin typeface="Times New Roman"/>
                <a:ea typeface="Times New Roman"/>
                <a:cs typeface="Times New Roman"/>
                <a:sym typeface="Times New Roman"/>
              </a:rPr>
              <a:t>Examples</a:t>
            </a:r>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0" marR="0" rtl="0" algn="l">
              <a:spcBef>
                <a:spcPts val="13"/>
              </a:spcBef>
              <a:spcAft>
                <a:spcPts val="0"/>
              </a:spcAft>
              <a:buClr>
                <a:srgbClr val="000000"/>
              </a:buClr>
              <a:buSzPts val="2100"/>
              <a:buFont typeface="Times New Roman"/>
              <a:buNone/>
            </a:pPr>
            <a:r>
              <a:t/>
            </a:r>
            <a:endParaRPr sz="2100">
              <a:solidFill>
                <a:srgbClr val="000000"/>
              </a:solidFill>
              <a:latin typeface="Times New Roman"/>
              <a:ea typeface="Times New Roman"/>
              <a:cs typeface="Times New Roman"/>
              <a:sym typeface="Times New Roman"/>
            </a:endParaRPr>
          </a:p>
          <a:p>
            <a:pPr indent="0" lvl="0" marL="2157413" marR="0" rtl="0" algn="l">
              <a:spcBef>
                <a:spcPts val="1663"/>
              </a:spcBef>
              <a:spcAft>
                <a:spcPts val="0"/>
              </a:spcAft>
              <a:buClr>
                <a:srgbClr val="000000"/>
              </a:buClr>
              <a:buSzPts val="1500"/>
              <a:buFont typeface="Times New Roman"/>
              <a:buNone/>
            </a:pPr>
            <a:r>
              <a:rPr b="1" lang="en-US" sz="1500">
                <a:solidFill>
                  <a:srgbClr val="000000"/>
                </a:solidFill>
                <a:latin typeface="Times New Roman"/>
                <a:ea typeface="Times New Roman"/>
                <a:cs typeface="Times New Roman"/>
                <a:sym typeface="Times New Roman"/>
              </a:rPr>
              <a:t>BVRIT HYDERABAD College of Engineering for Women</a:t>
            </a:r>
            <a:endParaRPr/>
          </a:p>
        </p:txBody>
      </p:sp>
      <p:sp>
        <p:nvSpPr>
          <p:cNvPr id="199" name="Google Shape;199;p2"/>
          <p:cNvSpPr/>
          <p:nvPr/>
        </p:nvSpPr>
        <p:spPr>
          <a:xfrm>
            <a:off x="-6350" y="0"/>
            <a:ext cx="9156700" cy="68580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p:txBody>
      </p:sp>
      <p:sp>
        <p:nvSpPr>
          <p:cNvPr id="200" name="Google Shape;200;p2"/>
          <p:cNvSpPr txBox="1"/>
          <p:nvPr>
            <p:ph idx="4294967295" type="title"/>
          </p:nvPr>
        </p:nvSpPr>
        <p:spPr>
          <a:xfrm>
            <a:off x="3189288" y="211138"/>
            <a:ext cx="1917700" cy="1157287"/>
          </a:xfrm>
          <a:prstGeom prst="rect">
            <a:avLst/>
          </a:prstGeom>
          <a:noFill/>
          <a:ln>
            <a:noFill/>
          </a:ln>
        </p:spPr>
        <p:txBody>
          <a:bodyPr anchorCtr="0" anchor="t" bIns="0" lIns="0" spcFirstLastPara="1" rIns="0" wrap="square" tIns="12600">
            <a:noAutofit/>
          </a:bodyPr>
          <a:lstStyle/>
          <a:p>
            <a:pPr indent="0" lvl="0" marL="12700" rtl="0" algn="l">
              <a:lnSpc>
                <a:spcPct val="100000"/>
              </a:lnSpc>
              <a:spcBef>
                <a:spcPts val="0"/>
              </a:spcBef>
              <a:spcAft>
                <a:spcPts val="0"/>
              </a:spcAft>
              <a:buNone/>
            </a:pPr>
            <a:r>
              <a:rPr lang="en-US" sz="4400">
                <a:latin typeface="Times New Roman"/>
                <a:ea typeface="Times New Roman"/>
                <a:cs typeface="Times New Roman"/>
                <a:sym typeface="Times New Roman"/>
              </a:rPr>
              <a:t>Abstract</a:t>
            </a:r>
            <a:endParaRPr/>
          </a:p>
        </p:txBody>
      </p:sp>
      <p:sp>
        <p:nvSpPr>
          <p:cNvPr id="201" name="Google Shape;201;p2"/>
          <p:cNvSpPr/>
          <p:nvPr/>
        </p:nvSpPr>
        <p:spPr>
          <a:xfrm>
            <a:off x="760413" y="1763713"/>
            <a:ext cx="7623175" cy="2944812"/>
          </a:xfrm>
          <a:prstGeom prst="rect">
            <a:avLst/>
          </a:prstGeom>
          <a:noFill/>
          <a:ln>
            <a:noFill/>
          </a:ln>
        </p:spPr>
        <p:txBody>
          <a:bodyPr anchorCtr="0" anchor="t" bIns="0" lIns="0" spcFirstLastPara="1" rIns="0" wrap="square" tIns="154800">
            <a:spAutoFit/>
          </a:bodyPr>
          <a:lstStyle/>
          <a:p>
            <a:pPr indent="0" lvl="0" marL="0" marR="0" rtl="0" algn="l">
              <a:lnSpc>
                <a:spcPct val="100000"/>
              </a:lnSpc>
              <a:spcBef>
                <a:spcPts val="0"/>
              </a:spcBef>
              <a:spcAft>
                <a:spcPts val="0"/>
              </a:spcAft>
              <a:buNone/>
            </a:pPr>
            <a:r>
              <a:rPr lang="en-US" sz="1800">
                <a:solidFill>
                  <a:srgbClr val="000000"/>
                </a:solidFill>
                <a:latin typeface="Times New Roman"/>
                <a:ea typeface="Times New Roman"/>
                <a:cs typeface="Times New Roman"/>
                <a:sym typeface="Times New Roman"/>
              </a:rPr>
              <a:t>Workplace safety is a major concern in many countries. Among various industries, construction sector is identified as the most hazardous workplace. Construction accidents not only cause human sufferings but also result in huge financial loss. To prevent reoccurrence of similar accidents in the future and make scientific risk control plans, analysis of accidents is essential. </a:t>
            </a:r>
            <a:endParaRPr/>
          </a:p>
          <a:p>
            <a:pPr indent="0" lvl="0" marL="0" marR="0" rtl="0" algn="l">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800">
                <a:solidFill>
                  <a:srgbClr val="000000"/>
                </a:solidFill>
                <a:latin typeface="Times New Roman"/>
                <a:ea typeface="Times New Roman"/>
                <a:cs typeface="Times New Roman"/>
                <a:sym typeface="Times New Roman"/>
              </a:rPr>
              <a:t>The main aim of the proposed system is to provide safety to workers at construction site from accidents by analyzing past accident data by using machine learning algorithms and text mining technique.</a:t>
            </a:r>
            <a:endParaRPr/>
          </a:p>
          <a:p>
            <a:pPr indent="0" lvl="0" marL="0" marR="0" rtl="0" algn="l">
              <a:lnSpc>
                <a:spcPct val="100000"/>
              </a:lnSpc>
              <a:spcBef>
                <a:spcPts val="0"/>
              </a:spcBef>
              <a:spcAft>
                <a:spcPts val="0"/>
              </a:spcAft>
              <a:buNone/>
            </a:pPr>
            <a:r>
              <a:t/>
            </a:r>
            <a:endParaRPr sz="210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dca32d9491_0_2"/>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gdca32d9491_0_2"/>
          <p:cNvSpPr/>
          <p:nvPr/>
        </p:nvSpPr>
        <p:spPr>
          <a:xfrm>
            <a:off x="8297558" y="809835"/>
            <a:ext cx="806700" cy="806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gdca32d9491_0_2"/>
          <p:cNvSpPr txBox="1"/>
          <p:nvPr/>
        </p:nvSpPr>
        <p:spPr>
          <a:xfrm>
            <a:off x="49365" y="965199"/>
            <a:ext cx="6880200" cy="55746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209" name="Google Shape;209;gdca32d9491_0_2"/>
          <p:cNvSpPr/>
          <p:nvPr/>
        </p:nvSpPr>
        <p:spPr>
          <a:xfrm>
            <a:off x="0" y="0"/>
            <a:ext cx="9156600" cy="6858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accent1"/>
              </a:solidFill>
              <a:latin typeface="Calibri"/>
              <a:ea typeface="Calibri"/>
              <a:cs typeface="Calibri"/>
              <a:sym typeface="Calibri"/>
            </a:endParaRPr>
          </a:p>
        </p:txBody>
      </p:sp>
      <p:sp>
        <p:nvSpPr>
          <p:cNvPr id="210" name="Google Shape;210;gdca32d9491_0_2"/>
          <p:cNvSpPr txBox="1"/>
          <p:nvPr>
            <p:ph type="title"/>
          </p:nvPr>
        </p:nvSpPr>
        <p:spPr>
          <a:xfrm>
            <a:off x="2474053" y="95410"/>
            <a:ext cx="40278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t>Architecture</a:t>
            </a:r>
            <a:endParaRPr sz="4400">
              <a:latin typeface="Times New Roman"/>
              <a:ea typeface="Times New Roman"/>
              <a:cs typeface="Times New Roman"/>
              <a:sym typeface="Times New Roman"/>
            </a:endParaRPr>
          </a:p>
        </p:txBody>
      </p:sp>
      <p:sp>
        <p:nvSpPr>
          <p:cNvPr id="211" name="Google Shape;211;gdca32d9491_0_2"/>
          <p:cNvSpPr txBox="1"/>
          <p:nvPr/>
        </p:nvSpPr>
        <p:spPr>
          <a:xfrm>
            <a:off x="683908" y="1213126"/>
            <a:ext cx="7623300" cy="803100"/>
          </a:xfrm>
          <a:prstGeom prst="rect">
            <a:avLst/>
          </a:prstGeom>
          <a:noFill/>
          <a:ln>
            <a:noFill/>
          </a:ln>
        </p:spPr>
        <p:txBody>
          <a:bodyPr anchorCtr="0" anchor="t" bIns="0" lIns="0" spcFirstLastPara="1" rIns="0" wrap="square" tIns="154925">
            <a:spAutoFit/>
          </a:bodyPr>
          <a:lstStyle/>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p:txBody>
      </p:sp>
      <p:sp>
        <p:nvSpPr>
          <p:cNvPr id="212" name="Google Shape;212;gdca32d9491_0_2"/>
          <p:cNvSpPr/>
          <p:nvPr/>
        </p:nvSpPr>
        <p:spPr>
          <a:xfrm>
            <a:off x="523886" y="1070922"/>
            <a:ext cx="1680900" cy="411300"/>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Source</a:t>
            </a:r>
            <a:endParaRPr sz="1800">
              <a:solidFill>
                <a:schemeClr val="lt1"/>
              </a:solidFill>
              <a:latin typeface="Calibri"/>
              <a:ea typeface="Calibri"/>
              <a:cs typeface="Calibri"/>
              <a:sym typeface="Calibri"/>
            </a:endParaRPr>
          </a:p>
        </p:txBody>
      </p:sp>
      <p:sp>
        <p:nvSpPr>
          <p:cNvPr id="213" name="Google Shape;213;gdca32d9491_0_2"/>
          <p:cNvSpPr/>
          <p:nvPr/>
        </p:nvSpPr>
        <p:spPr>
          <a:xfrm>
            <a:off x="1600200" y="1690350"/>
            <a:ext cx="1528500" cy="411300"/>
          </a:xfrm>
          <a:prstGeom prst="roundRect">
            <a:avLst>
              <a:gd fmla="val 16667" name="adj"/>
            </a:avLst>
          </a:prstGeom>
          <a:solidFill>
            <a:srgbClr val="8CB3E3"/>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Cleaning</a:t>
            </a:r>
            <a:endParaRPr sz="1800">
              <a:solidFill>
                <a:schemeClr val="lt1"/>
              </a:solidFill>
              <a:latin typeface="Calibri"/>
              <a:ea typeface="Calibri"/>
              <a:cs typeface="Calibri"/>
              <a:sym typeface="Calibri"/>
            </a:endParaRPr>
          </a:p>
        </p:txBody>
      </p:sp>
      <p:sp>
        <p:nvSpPr>
          <p:cNvPr id="214" name="Google Shape;214;gdca32d9491_0_2"/>
          <p:cNvSpPr/>
          <p:nvPr/>
        </p:nvSpPr>
        <p:spPr>
          <a:xfrm>
            <a:off x="2651277" y="2241179"/>
            <a:ext cx="1676400" cy="457200"/>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Preprocessing</a:t>
            </a:r>
            <a:endParaRPr sz="1800">
              <a:solidFill>
                <a:schemeClr val="lt1"/>
              </a:solidFill>
              <a:latin typeface="Calibri"/>
              <a:ea typeface="Calibri"/>
              <a:cs typeface="Calibri"/>
              <a:sym typeface="Calibri"/>
            </a:endParaRPr>
          </a:p>
        </p:txBody>
      </p:sp>
      <p:sp>
        <p:nvSpPr>
          <p:cNvPr id="215" name="Google Shape;215;gdca32d9491_0_2"/>
          <p:cNvSpPr/>
          <p:nvPr/>
        </p:nvSpPr>
        <p:spPr>
          <a:xfrm>
            <a:off x="4191000" y="3677484"/>
            <a:ext cx="1971600" cy="568800"/>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Applying Classifiers/models</a:t>
            </a:r>
            <a:endParaRPr sz="1800">
              <a:solidFill>
                <a:schemeClr val="dk1"/>
              </a:solidFill>
              <a:latin typeface="Calibri"/>
              <a:ea typeface="Calibri"/>
              <a:cs typeface="Calibri"/>
              <a:sym typeface="Calibri"/>
            </a:endParaRPr>
          </a:p>
        </p:txBody>
      </p:sp>
      <p:sp>
        <p:nvSpPr>
          <p:cNvPr id="216" name="Google Shape;216;gdca32d9491_0_2"/>
          <p:cNvSpPr/>
          <p:nvPr/>
        </p:nvSpPr>
        <p:spPr>
          <a:xfrm>
            <a:off x="5346186" y="4422284"/>
            <a:ext cx="1632900" cy="615900"/>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Evaluation of models</a:t>
            </a:r>
            <a:endParaRPr sz="1800">
              <a:solidFill>
                <a:schemeClr val="lt1"/>
              </a:solidFill>
              <a:latin typeface="Calibri"/>
              <a:ea typeface="Calibri"/>
              <a:cs typeface="Calibri"/>
              <a:sym typeface="Calibri"/>
            </a:endParaRPr>
          </a:p>
        </p:txBody>
      </p:sp>
      <p:sp>
        <p:nvSpPr>
          <p:cNvPr id="217" name="Google Shape;217;gdca32d9491_0_2"/>
          <p:cNvSpPr/>
          <p:nvPr/>
        </p:nvSpPr>
        <p:spPr>
          <a:xfrm>
            <a:off x="6389409" y="5276328"/>
            <a:ext cx="1394400" cy="492600"/>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Prediction </a:t>
            </a:r>
            <a:endParaRPr sz="1800">
              <a:solidFill>
                <a:schemeClr val="dk1"/>
              </a:solidFill>
              <a:latin typeface="Calibri"/>
              <a:ea typeface="Calibri"/>
              <a:cs typeface="Calibri"/>
              <a:sym typeface="Calibri"/>
            </a:endParaRPr>
          </a:p>
        </p:txBody>
      </p:sp>
      <p:sp>
        <p:nvSpPr>
          <p:cNvPr id="218" name="Google Shape;218;gdca32d9491_0_2"/>
          <p:cNvSpPr/>
          <p:nvPr/>
        </p:nvSpPr>
        <p:spPr>
          <a:xfrm>
            <a:off x="7533323" y="6005235"/>
            <a:ext cx="1295400" cy="533700"/>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219" name="Google Shape;219;gdca32d9491_0_2"/>
          <p:cNvSpPr/>
          <p:nvPr/>
        </p:nvSpPr>
        <p:spPr>
          <a:xfrm>
            <a:off x="3352799" y="2971800"/>
            <a:ext cx="1797000" cy="457200"/>
          </a:xfrm>
          <a:prstGeom prst="roundRect">
            <a:avLst>
              <a:gd fmla="val 16667" name="adj"/>
            </a:avLst>
          </a:prstGeom>
          <a:solidFill>
            <a:srgbClr val="8CB3E3"/>
          </a:solidFill>
          <a:ln cap="flat" cmpd="sng" w="25400">
            <a:solidFill>
              <a:srgbClr val="3660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Analysis</a:t>
            </a:r>
            <a:endParaRPr sz="1800">
              <a:solidFill>
                <a:schemeClr val="dk1"/>
              </a:solidFill>
              <a:latin typeface="Calibri"/>
              <a:ea typeface="Calibri"/>
              <a:cs typeface="Calibri"/>
              <a:sym typeface="Calibri"/>
            </a:endParaRPr>
          </a:p>
        </p:txBody>
      </p:sp>
      <p:cxnSp>
        <p:nvCxnSpPr>
          <p:cNvPr id="220" name="Google Shape;220;gdca32d9491_0_2"/>
          <p:cNvCxnSpPr>
            <a:endCxn id="213" idx="1"/>
          </p:cNvCxnSpPr>
          <p:nvPr/>
        </p:nvCxnSpPr>
        <p:spPr>
          <a:xfrm>
            <a:off x="1143000" y="1482300"/>
            <a:ext cx="457200" cy="4137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221" name="Google Shape;221;gdca32d9491_0_2"/>
          <p:cNvCxnSpPr>
            <a:stCxn id="213" idx="2"/>
            <a:endCxn id="214" idx="1"/>
          </p:cNvCxnSpPr>
          <p:nvPr/>
        </p:nvCxnSpPr>
        <p:spPr>
          <a:xfrm flipH="1" rot="-5400000">
            <a:off x="2323800" y="2142300"/>
            <a:ext cx="368100" cy="286800"/>
          </a:xfrm>
          <a:prstGeom prst="bentConnector2">
            <a:avLst/>
          </a:prstGeom>
          <a:noFill/>
          <a:ln cap="flat" cmpd="sng" w="9525">
            <a:solidFill>
              <a:srgbClr val="4A7DBA"/>
            </a:solidFill>
            <a:prstDash val="solid"/>
            <a:round/>
            <a:headEnd len="sm" w="sm" type="none"/>
            <a:tailEnd len="med" w="med" type="triangle"/>
          </a:ln>
        </p:spPr>
      </p:cxnSp>
      <p:cxnSp>
        <p:nvCxnSpPr>
          <p:cNvPr id="222" name="Google Shape;222;gdca32d9491_0_2"/>
          <p:cNvCxnSpPr>
            <a:endCxn id="219" idx="1"/>
          </p:cNvCxnSpPr>
          <p:nvPr/>
        </p:nvCxnSpPr>
        <p:spPr>
          <a:xfrm flipH="1" rot="-5400000">
            <a:off x="2989799" y="2837400"/>
            <a:ext cx="501900" cy="224100"/>
          </a:xfrm>
          <a:prstGeom prst="bentConnector2">
            <a:avLst/>
          </a:prstGeom>
          <a:noFill/>
          <a:ln cap="flat" cmpd="sng" w="9525">
            <a:solidFill>
              <a:srgbClr val="4A7DBA"/>
            </a:solidFill>
            <a:prstDash val="solid"/>
            <a:round/>
            <a:headEnd len="sm" w="sm" type="none"/>
            <a:tailEnd len="med" w="med" type="triangle"/>
          </a:ln>
        </p:spPr>
      </p:cxnSp>
      <p:cxnSp>
        <p:nvCxnSpPr>
          <p:cNvPr id="223" name="Google Shape;223;gdca32d9491_0_2"/>
          <p:cNvCxnSpPr>
            <a:endCxn id="215" idx="1"/>
          </p:cNvCxnSpPr>
          <p:nvPr/>
        </p:nvCxnSpPr>
        <p:spPr>
          <a:xfrm flipH="1" rot="-5400000">
            <a:off x="3772200" y="3543084"/>
            <a:ext cx="532800" cy="304800"/>
          </a:xfrm>
          <a:prstGeom prst="bentConnector2">
            <a:avLst/>
          </a:prstGeom>
          <a:noFill/>
          <a:ln cap="flat" cmpd="sng" w="9525">
            <a:solidFill>
              <a:srgbClr val="4A7DBA"/>
            </a:solidFill>
            <a:prstDash val="solid"/>
            <a:round/>
            <a:headEnd len="sm" w="sm" type="none"/>
            <a:tailEnd len="med" w="med" type="triangle"/>
          </a:ln>
        </p:spPr>
      </p:cxnSp>
      <p:cxnSp>
        <p:nvCxnSpPr>
          <p:cNvPr id="224" name="Google Shape;224;gdca32d9491_0_2"/>
          <p:cNvCxnSpPr>
            <a:endCxn id="216" idx="1"/>
          </p:cNvCxnSpPr>
          <p:nvPr/>
        </p:nvCxnSpPr>
        <p:spPr>
          <a:xfrm>
            <a:off x="4724286" y="4246334"/>
            <a:ext cx="621900" cy="4839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225" name="Google Shape;225;gdca32d9491_0_2"/>
          <p:cNvCxnSpPr>
            <a:stCxn id="216" idx="2"/>
            <a:endCxn id="217" idx="1"/>
          </p:cNvCxnSpPr>
          <p:nvPr/>
        </p:nvCxnSpPr>
        <p:spPr>
          <a:xfrm flipH="1" rot="-5400000">
            <a:off x="6033786" y="5167034"/>
            <a:ext cx="484500" cy="226800"/>
          </a:xfrm>
          <a:prstGeom prst="bentConnector2">
            <a:avLst/>
          </a:prstGeom>
          <a:noFill/>
          <a:ln cap="flat" cmpd="sng" w="9525">
            <a:solidFill>
              <a:srgbClr val="4A7DBA"/>
            </a:solidFill>
            <a:prstDash val="solid"/>
            <a:round/>
            <a:headEnd len="sm" w="sm" type="none"/>
            <a:tailEnd len="med" w="med" type="triangle"/>
          </a:ln>
        </p:spPr>
      </p:cxnSp>
      <p:cxnSp>
        <p:nvCxnSpPr>
          <p:cNvPr id="226" name="Google Shape;226;gdca32d9491_0_2"/>
          <p:cNvCxnSpPr>
            <a:stCxn id="217" idx="2"/>
            <a:endCxn id="218" idx="1"/>
          </p:cNvCxnSpPr>
          <p:nvPr/>
        </p:nvCxnSpPr>
        <p:spPr>
          <a:xfrm flipH="1" rot="-5400000">
            <a:off x="7058409" y="5797128"/>
            <a:ext cx="503100" cy="446700"/>
          </a:xfrm>
          <a:prstGeom prst="bentConnector2">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
          <p:cNvSpPr txBox="1"/>
          <p:nvPr>
            <p:ph type="title"/>
          </p:nvPr>
        </p:nvSpPr>
        <p:spPr>
          <a:xfrm>
            <a:off x="457200" y="319088"/>
            <a:ext cx="4027488" cy="1157287"/>
          </a:xfrm>
          <a:prstGeom prst="rect">
            <a:avLst/>
          </a:prstGeom>
          <a:noFill/>
          <a:ln>
            <a:noFill/>
          </a:ln>
        </p:spPr>
        <p:txBody>
          <a:bodyPr anchorCtr="0" anchor="t" bIns="0" lIns="0" spcFirstLastPara="1" rIns="0" wrap="square" tIns="12600">
            <a:no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 Implementation Output</a:t>
            </a:r>
            <a:endParaRPr/>
          </a:p>
        </p:txBody>
      </p:sp>
      <p:pic>
        <p:nvPicPr>
          <p:cNvPr id="233" name="Google Shape;233;p4"/>
          <p:cNvPicPr preferRelativeResize="0"/>
          <p:nvPr/>
        </p:nvPicPr>
        <p:blipFill rotWithShape="1">
          <a:blip r:embed="rId3">
            <a:alphaModFix/>
          </a:blip>
          <a:srcRect b="0" l="0" r="0" t="0"/>
          <a:stretch/>
        </p:blipFill>
        <p:spPr>
          <a:xfrm>
            <a:off x="401638" y="1371600"/>
            <a:ext cx="8318500" cy="457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
          <p:cNvSpPr txBox="1"/>
          <p:nvPr>
            <p:ph type="title"/>
          </p:nvPr>
        </p:nvSpPr>
        <p:spPr>
          <a:xfrm>
            <a:off x="269875" y="182563"/>
            <a:ext cx="4027488" cy="1157287"/>
          </a:xfrm>
          <a:prstGeom prst="rect">
            <a:avLst/>
          </a:prstGeom>
          <a:noFill/>
          <a:ln>
            <a:noFill/>
          </a:ln>
        </p:spPr>
        <p:txBody>
          <a:bodyPr anchorCtr="0" anchor="t" bIns="0" lIns="0" spcFirstLastPara="1" rIns="0" wrap="square" tIns="12600">
            <a:no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 </a:t>
            </a:r>
            <a:endParaRPr/>
          </a:p>
        </p:txBody>
      </p:sp>
      <p:pic>
        <p:nvPicPr>
          <p:cNvPr id="240" name="Google Shape;240;p5"/>
          <p:cNvPicPr preferRelativeResize="0"/>
          <p:nvPr/>
        </p:nvPicPr>
        <p:blipFill rotWithShape="1">
          <a:blip r:embed="rId3">
            <a:alphaModFix/>
          </a:blip>
          <a:srcRect b="0" l="0" r="0" t="0"/>
          <a:stretch/>
        </p:blipFill>
        <p:spPr>
          <a:xfrm>
            <a:off x="274638" y="1158875"/>
            <a:ext cx="8686800" cy="49164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
          <p:cNvSpPr txBox="1"/>
          <p:nvPr>
            <p:ph type="title"/>
          </p:nvPr>
        </p:nvSpPr>
        <p:spPr>
          <a:xfrm>
            <a:off x="2994025" y="3014663"/>
            <a:ext cx="3154363" cy="779462"/>
          </a:xfrm>
          <a:prstGeom prst="rect">
            <a:avLst/>
          </a:prstGeom>
          <a:noFill/>
          <a:ln>
            <a:noFill/>
          </a:ln>
        </p:spPr>
        <p:txBody>
          <a:bodyPr anchorCtr="0" anchor="ctr" bIns="0" lIns="0" spcFirstLastPara="1" rIns="0" wrap="square" tIns="38850">
            <a:noAutofit/>
          </a:bodyPr>
          <a:lstStyle/>
          <a:p>
            <a:pPr indent="0" lvl="0" marL="0" rtl="0" algn="l">
              <a:lnSpc>
                <a:spcPct val="83000"/>
              </a:lnSpc>
              <a:spcBef>
                <a:spcPts val="0"/>
              </a:spcBef>
              <a:spcAft>
                <a:spcPts val="0"/>
              </a:spcAft>
              <a:buNone/>
            </a:pPr>
            <a:r>
              <a:t/>
            </a:r>
            <a:endParaRPr/>
          </a:p>
        </p:txBody>
      </p:sp>
      <p:pic>
        <p:nvPicPr>
          <p:cNvPr id="247" name="Google Shape;247;p6"/>
          <p:cNvPicPr preferRelativeResize="0"/>
          <p:nvPr/>
        </p:nvPicPr>
        <p:blipFill rotWithShape="1">
          <a:blip r:embed="rId3">
            <a:alphaModFix/>
          </a:blip>
          <a:srcRect b="0" l="0" r="0" t="0"/>
          <a:stretch/>
        </p:blipFill>
        <p:spPr>
          <a:xfrm>
            <a:off x="274638" y="1184275"/>
            <a:ext cx="8594725" cy="48656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
          <p:cNvSpPr txBox="1"/>
          <p:nvPr>
            <p:ph type="title"/>
          </p:nvPr>
        </p:nvSpPr>
        <p:spPr>
          <a:xfrm>
            <a:off x="2994025" y="3014663"/>
            <a:ext cx="3154363" cy="779462"/>
          </a:xfrm>
          <a:prstGeom prst="rect">
            <a:avLst/>
          </a:prstGeom>
          <a:noFill/>
          <a:ln>
            <a:noFill/>
          </a:ln>
        </p:spPr>
        <p:txBody>
          <a:bodyPr anchorCtr="0" anchor="ctr" bIns="0" lIns="0" spcFirstLastPara="1" rIns="0" wrap="square" tIns="38850">
            <a:noAutofit/>
          </a:bodyPr>
          <a:lstStyle/>
          <a:p>
            <a:pPr indent="0" lvl="0" marL="0" rtl="0" algn="l">
              <a:lnSpc>
                <a:spcPct val="83000"/>
              </a:lnSpc>
              <a:spcBef>
                <a:spcPts val="0"/>
              </a:spcBef>
              <a:spcAft>
                <a:spcPts val="0"/>
              </a:spcAft>
              <a:buNone/>
            </a:pPr>
            <a:r>
              <a:t/>
            </a:r>
            <a:endParaRPr/>
          </a:p>
        </p:txBody>
      </p:sp>
      <p:pic>
        <p:nvPicPr>
          <p:cNvPr id="254" name="Google Shape;254;p7"/>
          <p:cNvPicPr preferRelativeResize="0"/>
          <p:nvPr/>
        </p:nvPicPr>
        <p:blipFill rotWithShape="1">
          <a:blip r:embed="rId3">
            <a:alphaModFix/>
          </a:blip>
          <a:srcRect b="0" l="0" r="0" t="0"/>
          <a:stretch/>
        </p:blipFill>
        <p:spPr>
          <a:xfrm>
            <a:off x="182563" y="1187450"/>
            <a:ext cx="8778875" cy="4859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8"/>
          <p:cNvSpPr txBox="1"/>
          <p:nvPr>
            <p:ph type="title"/>
          </p:nvPr>
        </p:nvSpPr>
        <p:spPr>
          <a:xfrm>
            <a:off x="2994025" y="3014663"/>
            <a:ext cx="3154363" cy="779462"/>
          </a:xfrm>
          <a:prstGeom prst="rect">
            <a:avLst/>
          </a:prstGeom>
          <a:noFill/>
          <a:ln>
            <a:noFill/>
          </a:ln>
        </p:spPr>
        <p:txBody>
          <a:bodyPr anchorCtr="0" anchor="ctr" bIns="0" lIns="0" spcFirstLastPara="1" rIns="0" wrap="square" tIns="38850">
            <a:noAutofit/>
          </a:bodyPr>
          <a:lstStyle/>
          <a:p>
            <a:pPr indent="0" lvl="0" marL="0" rtl="0" algn="l">
              <a:lnSpc>
                <a:spcPct val="83000"/>
              </a:lnSpc>
              <a:spcBef>
                <a:spcPts val="0"/>
              </a:spcBef>
              <a:spcAft>
                <a:spcPts val="0"/>
              </a:spcAft>
              <a:buNone/>
            </a:pPr>
            <a:r>
              <a:t/>
            </a:r>
            <a:endParaRPr/>
          </a:p>
        </p:txBody>
      </p:sp>
      <p:pic>
        <p:nvPicPr>
          <p:cNvPr id="261" name="Google Shape;261;p8"/>
          <p:cNvPicPr preferRelativeResize="0"/>
          <p:nvPr/>
        </p:nvPicPr>
        <p:blipFill rotWithShape="1">
          <a:blip r:embed="rId3">
            <a:alphaModFix/>
          </a:blip>
          <a:srcRect b="0" l="0" r="0" t="0"/>
          <a:stretch/>
        </p:blipFill>
        <p:spPr>
          <a:xfrm>
            <a:off x="274638" y="1196975"/>
            <a:ext cx="868680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
          <p:cNvSpPr txBox="1"/>
          <p:nvPr>
            <p:ph type="title"/>
          </p:nvPr>
        </p:nvSpPr>
        <p:spPr>
          <a:xfrm>
            <a:off x="2994025" y="3014663"/>
            <a:ext cx="3154363" cy="779462"/>
          </a:xfrm>
          <a:prstGeom prst="rect">
            <a:avLst/>
          </a:prstGeom>
          <a:noFill/>
          <a:ln>
            <a:noFill/>
          </a:ln>
        </p:spPr>
        <p:txBody>
          <a:bodyPr anchorCtr="0" anchor="ctr" bIns="0" lIns="0" spcFirstLastPara="1" rIns="0" wrap="square" tIns="38850">
            <a:noAutofit/>
          </a:bodyPr>
          <a:lstStyle/>
          <a:p>
            <a:pPr indent="0" lvl="0" marL="0" rtl="0" algn="l">
              <a:lnSpc>
                <a:spcPct val="83000"/>
              </a:lnSpc>
              <a:spcBef>
                <a:spcPts val="0"/>
              </a:spcBef>
              <a:spcAft>
                <a:spcPts val="0"/>
              </a:spcAft>
              <a:buNone/>
            </a:pPr>
            <a:r>
              <a:t/>
            </a:r>
            <a:endParaRPr/>
          </a:p>
        </p:txBody>
      </p:sp>
      <p:pic>
        <p:nvPicPr>
          <p:cNvPr id="268" name="Google Shape;268;p9"/>
          <p:cNvPicPr preferRelativeResize="0"/>
          <p:nvPr/>
        </p:nvPicPr>
        <p:blipFill rotWithShape="1">
          <a:blip r:embed="rId3">
            <a:alphaModFix/>
          </a:blip>
          <a:srcRect b="0" l="0" r="0" t="0"/>
          <a:stretch/>
        </p:blipFill>
        <p:spPr>
          <a:xfrm>
            <a:off x="182563" y="1176338"/>
            <a:ext cx="8778875" cy="4859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shyam sunder</dc:creator>
</cp:coreProperties>
</file>