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74" r:id="rId4"/>
    <p:sldId id="275" r:id="rId5"/>
    <p:sldId id="276" r:id="rId6"/>
    <p:sldId id="277" r:id="rId7"/>
    <p:sldId id="278" r:id="rId8"/>
    <p:sldId id="281" r:id="rId9"/>
    <p:sldId id="279" r:id="rId10"/>
    <p:sldId id="280"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5/27/2021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79899" y="1441117"/>
            <a:ext cx="9303798" cy="34213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Recommendation System using 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27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BDADE-F4E1-4B6F-A7E9-B464A0E0588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7D34FD24-68B6-4EFA-AA52-B0D7551D7063}"/>
              </a:ext>
            </a:extLst>
          </p:cNvPr>
          <p:cNvSpPr txBox="1"/>
          <p:nvPr/>
        </p:nvSpPr>
        <p:spPr>
          <a:xfrm>
            <a:off x="3107184" y="221941"/>
            <a:ext cx="24857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961CEE-8762-474E-B430-8820F47EE2C2}"/>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91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33" y="157667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3" y="1209784"/>
            <a:ext cx="8479073" cy="4801314"/>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Datasets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artist_data.txt</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original data file user_artist_data.txt contained about </a:t>
            </a:r>
            <a:r>
              <a:rPr lang="en-US" sz="18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artist_alias.txt, which maps artist IDs that are known misspellings or variants to the canonical ID of that artist.</a:t>
            </a:r>
          </a:p>
          <a:p>
            <a:endParaRPr lang="en-US" sz="1800" dirty="0">
              <a:solidFill>
                <a:srgbClr val="000000"/>
              </a:solidFill>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artist_data.txt file then provides a map from the canonical artist ID to the name of the artist.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69786"/>
            <a:ext cx="7334250" cy="1477328"/>
          </a:xfrm>
          <a:prstGeom prst="rect">
            <a:avLst/>
          </a:prstGeom>
          <a:noFill/>
        </p:spPr>
        <p:txBody>
          <a:bodyPr wrap="square" rtlCol="0" anchor="ctr">
            <a:spAutoFit/>
          </a:bodyPr>
          <a:lstStyle/>
          <a:p>
            <a:pPr marL="285750" indent="-285750">
              <a:buFont typeface="Arial" panose="020B0604020202020204" pitchFamily="34" charset="0"/>
              <a:buChar char="•"/>
            </a:pPr>
            <a:r>
              <a:rPr lang="en-IN" b="0" i="0" strike="noStrike" dirty="0" err="1">
                <a:effectLst/>
                <a:latin typeface="Times New Roman" panose="02020603050405020304" pitchFamily="18" charset="0"/>
                <a:cs typeface="Times New Roman" panose="02020603050405020304" pitchFamily="18" charset="0"/>
              </a:rPr>
              <a:t>Pyspark</a:t>
            </a:r>
            <a:endParaRPr lang="en-IN" b="0" i="0"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5A91D-152C-437E-8B23-27272ED15FC0}"/>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6A78AA38-AC69-4B5D-886E-80F65DB2ECA5}"/>
              </a:ext>
            </a:extLst>
          </p:cNvPr>
          <p:cNvSpPr txBox="1"/>
          <p:nvPr/>
        </p:nvSpPr>
        <p:spPr>
          <a:xfrm>
            <a:off x="2672179" y="257453"/>
            <a:ext cx="334688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Data Training</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3C0035-F0D0-4FB6-A203-A9F2C95DD4FD}"/>
              </a:ext>
            </a:extLst>
          </p:cNvPr>
          <p:cNvSpPr txBox="1"/>
          <p:nvPr/>
        </p:nvSpPr>
        <p:spPr>
          <a:xfrm>
            <a:off x="914400" y="1384917"/>
            <a:ext cx="727081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randomSplit function on userArtistdata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training set, trainData, that will be used to train the model. This set should constitute 40% of the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validation set, validationData, used to perform parameter tuning. This set should constitute 40% of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test set, testData, used for a final evaluation of the model. This set should constitute 20% of the data</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219688-0A1C-4083-916F-65018B926EB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14F3B9A1-3C37-4D32-A2F3-A6B44EE35C00}"/>
              </a:ext>
            </a:extLst>
          </p:cNvPr>
          <p:cNvSpPr txBox="1"/>
          <p:nvPr/>
        </p:nvSpPr>
        <p:spPr>
          <a:xfrm>
            <a:off x="2148397" y="292964"/>
            <a:ext cx="39239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Model Evaluation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047FE2-9ED5-4622-A146-69E8B4092CC8}"/>
              </a:ext>
            </a:extLst>
          </p:cNvPr>
          <p:cNvSpPr txBox="1"/>
          <p:nvPr/>
        </p:nvSpPr>
        <p:spPr>
          <a:xfrm>
            <a:off x="914400" y="1384917"/>
            <a:ext cx="72708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model can be used to predict the top X artist recommendations for a user and these recommendations can be compared the artists that the user actually listened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fraction of overlap between the top X predictions of the model and the X artists that the user actually listened to can be calculated</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process can be repeated for all users and an average value </a:t>
            </a:r>
            <a:r>
              <a:rPr lang="en-US">
                <a:latin typeface="Times New Roman" panose="02020603050405020304" pitchFamily="18" charset="0"/>
                <a:cs typeface="Times New Roman" panose="02020603050405020304" pitchFamily="18" charset="0"/>
              </a:rPr>
              <a:t>returned.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7017A-9320-4B76-9C51-E3E35CF4AC86}"/>
              </a:ext>
            </a:extLst>
          </p:cNvPr>
          <p:cNvPicPr>
            <a:picLocks noChangeAspect="1"/>
          </p:cNvPicPr>
          <p:nvPr/>
        </p:nvPicPr>
        <p:blipFill>
          <a:blip r:embed="rId2"/>
          <a:stretch>
            <a:fillRect/>
          </a:stretch>
        </p:blipFill>
        <p:spPr>
          <a:xfrm>
            <a:off x="0" y="1"/>
            <a:ext cx="9144000" cy="6857999"/>
          </a:xfrm>
          <a:prstGeom prst="rect">
            <a:avLst/>
          </a:prstGeom>
        </p:spPr>
      </p:pic>
      <p:sp>
        <p:nvSpPr>
          <p:cNvPr id="3" name="TextBox 2">
            <a:extLst>
              <a:ext uri="{FF2B5EF4-FFF2-40B4-BE49-F238E27FC236}">
                <a16:creationId xmlns:a16="http://schemas.microsoft.com/office/drawing/2014/main" id="{34295F9E-B8E9-4B0B-A366-44591743A013}"/>
              </a:ext>
            </a:extLst>
          </p:cNvPr>
          <p:cNvSpPr txBox="1"/>
          <p:nvPr/>
        </p:nvSpPr>
        <p:spPr>
          <a:xfrm>
            <a:off x="3329127" y="168675"/>
            <a:ext cx="17577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EBE1E7-D23E-4D00-961D-B343A753125F}"/>
              </a:ext>
            </a:extLst>
          </p:cNvPr>
          <p:cNvSpPr txBox="1"/>
          <p:nvPr/>
        </p:nvSpPr>
        <p:spPr>
          <a:xfrm>
            <a:off x="145775" y="2204760"/>
            <a:ext cx="8998225" cy="20928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Artist recommendations are given as:</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Artist 0: Brand New </a:t>
            </a:r>
          </a:p>
          <a:p>
            <a:r>
              <a:rPr lang="en-US" dirty="0">
                <a:latin typeface="Times New Roman" panose="02020603050405020304" pitchFamily="18" charset="0"/>
                <a:cs typeface="Times New Roman" panose="02020603050405020304" pitchFamily="18" charset="0"/>
              </a:rPr>
              <a:t>Artist 1: Taking Back Sunday</a:t>
            </a:r>
          </a:p>
          <a:p>
            <a:r>
              <a:rPr lang="en-US" dirty="0">
                <a:latin typeface="Times New Roman" panose="02020603050405020304" pitchFamily="18" charset="0"/>
                <a:cs typeface="Times New Roman" panose="02020603050405020304" pitchFamily="18" charset="0"/>
              </a:rPr>
              <a:t>Artist 2: Evanescence </a:t>
            </a:r>
          </a:p>
          <a:p>
            <a:r>
              <a:rPr lang="en-US" dirty="0">
                <a:latin typeface="Times New Roman" panose="02020603050405020304" pitchFamily="18" charset="0"/>
                <a:cs typeface="Times New Roman" panose="02020603050405020304" pitchFamily="18" charset="0"/>
              </a:rPr>
              <a:t>Artist 3: Elliott Smith </a:t>
            </a:r>
          </a:p>
          <a:p>
            <a:r>
              <a:rPr lang="en-US" dirty="0">
                <a:latin typeface="Times New Roman" panose="02020603050405020304" pitchFamily="18" charset="0"/>
                <a:cs typeface="Times New Roman" panose="02020603050405020304" pitchFamily="18" charset="0"/>
              </a:rPr>
              <a:t>Artist 4: blink-182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5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2163</TotalTime>
  <Words>869</Words>
  <Application>Microsoft Office PowerPoint</Application>
  <PresentationFormat>On-screen Show (4:3)</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YAMINI MNS</cp:lastModifiedBy>
  <cp:revision>221</cp:revision>
  <dcterms:created xsi:type="dcterms:W3CDTF">2020-08-08T03:55:20Z</dcterms:created>
  <dcterms:modified xsi:type="dcterms:W3CDTF">2021-05-27T05:16:37Z</dcterms:modified>
</cp:coreProperties>
</file>