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4" r:id="rId5"/>
    <p:sldId id="265" r:id="rId6"/>
    <p:sldId id="260" r:id="rId7"/>
    <p:sldId id="261" r:id="rId8"/>
    <p:sldId id="262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jVL+9AituZfXClwIdweRF+7eDs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.lut.fi/project/imageret/diaretdb1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161059" y="3733640"/>
            <a:ext cx="8821882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0" y="1425850"/>
            <a:ext cx="9506700" cy="3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dirty="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Diabetic Retinopathy </a:t>
            </a:r>
            <a:r>
              <a:rPr lang="en-US" sz="3200" b="1" dirty="0" smtClean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Detection</a:t>
            </a:r>
            <a:r>
              <a:rPr lang="en-US" sz="32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i="0" dirty="0" smtClean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Date: 19 April </a:t>
            </a:r>
            <a:r>
              <a:rPr lang="en-US" sz="20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Vunnam Neha Chowdary   : 17wh1a0594            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Jangampally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Nikitha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: 17wh1a05a1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Surannagari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Shirisha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r>
              <a:rPr lang="en-US" sz="18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18wh5a0518</a:t>
            </a:r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		    	                 													</a:t>
            </a:r>
            <a:r>
              <a:rPr lang="en-US" sz="20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20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US" sz="18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Internal 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Guide: </a:t>
            </a: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Mr.M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Dyva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Sugnana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Rao</a:t>
            </a:r>
            <a:endParaRPr sz="1800" b="1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14800" indent="457200">
              <a:buClr>
                <a:schemeClr val="dk1"/>
              </a:buClr>
            </a:pPr>
            <a:r>
              <a:rPr lang="en-US" sz="18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Designation : </a:t>
            </a: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marL="41148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       					  	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7577" y="809837"/>
            <a:ext cx="806585" cy="80658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/>
        </p:nvSpPr>
        <p:spPr>
          <a:xfrm>
            <a:off x="39841" y="926911"/>
            <a:ext cx="7309676" cy="47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00" rIns="0" bIns="0" anchor="ctr" anchorCtr="0">
            <a:spAutoFit/>
          </a:bodyPr>
          <a:lstStyle/>
          <a:p>
            <a:pPr marL="952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938985" y="69664"/>
            <a:ext cx="6712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44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292893" y="1058556"/>
            <a:ext cx="8558100" cy="3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just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sz="18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Diabetic retinopathy (DR) is an eye disease caused by the complication of diabetes and we should detect it early for effective treatment.  As diabetes progresses, the vision of a patient may start to deteriorate and lead to diabetic retinopathy. First we pre-process the image to enhance the required features for the ML techniques to work.  Next, we extract features using Gabor filters and feed into our ML algorithms.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7577" y="809837"/>
            <a:ext cx="806585" cy="80658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 txBox="1"/>
          <p:nvPr/>
        </p:nvSpPr>
        <p:spPr>
          <a:xfrm>
            <a:off x="39841" y="926911"/>
            <a:ext cx="7309676" cy="47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00" rIns="0" bIns="0" anchor="ctr" anchorCtr="0">
            <a:spAutoFit/>
          </a:bodyPr>
          <a:lstStyle/>
          <a:p>
            <a:pPr marL="952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/>
          </a:p>
        </p:txBody>
      </p:sp>
      <p:sp>
        <p:nvSpPr>
          <p:cNvPr id="124" name="Google Shape;124;p4"/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/>
          </a:p>
        </p:txBody>
      </p:sp>
      <p:sp>
        <p:nvSpPr>
          <p:cNvPr id="125" name="Google Shape;125;p4"/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-4126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 txBox="1"/>
          <p:nvPr/>
        </p:nvSpPr>
        <p:spPr>
          <a:xfrm>
            <a:off x="1111020" y="104884"/>
            <a:ext cx="6712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628650" y="2041935"/>
            <a:ext cx="8776800" cy="4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Fig. 1. Block Diagram of Proposed System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400" y="2104594"/>
            <a:ext cx="8637199" cy="363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554181"/>
            <a:ext cx="7886700" cy="2118018"/>
          </a:xfrm>
        </p:spPr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10211BB-C25B-4A2F-A277-6E0D7CD839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-637308"/>
            <a:ext cx="7886700" cy="2327998"/>
          </a:xfrm>
        </p:spPr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Name :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DIARETDB1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Images :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89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: </a:t>
            </a:r>
            <a:r>
              <a:rPr lang="en-US" sz="2000" u="sng" dirty="0" smtClean="0">
                <a:hlinkClick r:id="rId3"/>
              </a:rPr>
              <a:t>https://www.it.lut.fi/project/imageret/diaretdb1/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4396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6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-914400"/>
            <a:ext cx="7886700" cy="2605089"/>
          </a:xfrm>
        </p:spPr>
        <p:txBody>
          <a:bodyPr/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Images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pPr marL="114300" indent="0"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Fig. </a:t>
            </a: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3. Healthy Retinal Fundus                         Fig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4. Retinal Fundus with DR</a:t>
            </a:r>
            <a:endParaRPr lang="en-IN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8650" y="1374198"/>
            <a:ext cx="3370479" cy="33917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23016" y="1374198"/>
            <a:ext cx="3349545" cy="339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111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7577" y="809837"/>
            <a:ext cx="806585" cy="80658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"/>
          <p:cNvSpPr txBox="1"/>
          <p:nvPr/>
        </p:nvSpPr>
        <p:spPr>
          <a:xfrm>
            <a:off x="39841" y="926911"/>
            <a:ext cx="7309676" cy="47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00" rIns="0" bIns="0" anchor="ctr" anchorCtr="0">
            <a:spAutoFit/>
          </a:bodyPr>
          <a:lstStyle/>
          <a:p>
            <a:pPr marL="952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/>
          </a:p>
        </p:txBody>
      </p:sp>
      <p:sp>
        <p:nvSpPr>
          <p:cNvPr id="137" name="Google Shape;137;p5"/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/>
          <p:nvPr/>
        </p:nvSpPr>
        <p:spPr>
          <a:xfrm>
            <a:off x="1111020" y="101899"/>
            <a:ext cx="6712527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Stack</a:t>
            </a:r>
            <a:endParaRPr b="1" dirty="0"/>
          </a:p>
        </p:txBody>
      </p:sp>
      <p:sp>
        <p:nvSpPr>
          <p:cNvPr id="142" name="Google Shape;142;p5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342903" y="1917734"/>
            <a:ext cx="8558213" cy="3534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1413600" y="1229275"/>
            <a:ext cx="631680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Domain : Machine Learning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Language : Python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Libraries Needed:</a:t>
            </a:r>
            <a:endParaRPr sz="2400"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klearn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dirty="0" err="1" smtClean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pywt</a:t>
            </a:r>
            <a:endParaRPr sz="2400"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skimage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cv2</a:t>
            </a:r>
            <a:endParaRPr sz="2400"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matplotlib</a:t>
            </a:r>
            <a:endParaRPr sz="2400"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umpy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7577" y="809837"/>
            <a:ext cx="806585" cy="80658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6"/>
          <p:cNvSpPr txBox="1"/>
          <p:nvPr/>
        </p:nvSpPr>
        <p:spPr>
          <a:xfrm>
            <a:off x="39841" y="926911"/>
            <a:ext cx="7309676" cy="47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00" rIns="0" bIns="0" anchor="ctr" anchorCtr="0">
            <a:spAutoFit/>
          </a:bodyPr>
          <a:lstStyle/>
          <a:p>
            <a:pPr marL="952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/>
          </a:p>
        </p:txBody>
      </p:sp>
      <p:sp>
        <p:nvSpPr>
          <p:cNvPr id="151" name="Google Shape;151;p6"/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/>
          </a:p>
        </p:txBody>
      </p:sp>
      <p:sp>
        <p:nvSpPr>
          <p:cNvPr id="152" name="Google Shape;152;p6"/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/>
          </a:p>
        </p:txBody>
      </p:sp>
      <p:sp>
        <p:nvSpPr>
          <p:cNvPr id="153" name="Google Shape;153;p6"/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>
            <a:gsLst>
              <a:gs pos="0">
                <a:srgbClr val="3864B2"/>
              </a:gs>
              <a:gs pos="23000">
                <a:srgbClr val="3864B2"/>
              </a:gs>
              <a:gs pos="69000">
                <a:srgbClr val="2F5496"/>
              </a:gs>
              <a:gs pos="97000">
                <a:srgbClr val="2C4E8C"/>
              </a:gs>
              <a:gs pos="100000">
                <a:srgbClr val="2C4E8C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6"/>
          <p:cNvSpPr txBox="1"/>
          <p:nvPr/>
        </p:nvSpPr>
        <p:spPr>
          <a:xfrm>
            <a:off x="1111020" y="104884"/>
            <a:ext cx="6712527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/>
          </a:p>
        </p:txBody>
      </p:sp>
      <p:sp>
        <p:nvSpPr>
          <p:cNvPr id="156" name="Google Shape;156;p6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342903" y="1917734"/>
            <a:ext cx="8558213" cy="3534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6"/>
          <p:cNvSpPr txBox="1"/>
          <p:nvPr/>
        </p:nvSpPr>
        <p:spPr>
          <a:xfrm>
            <a:off x="998325" y="1132225"/>
            <a:ext cx="7622700" cy="52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342900" marR="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Diabetic Retinopathy Detection Using Machine Learning and Texture Features  Mohamed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Chetoui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Moulay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A.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Akhloufi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Mustapha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Kardouchi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Perception, Robotics, and Intelligent Machines Research Group (PRIME), Dept. of Computer Science,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Université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Moncton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Moncton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NB, Canada (IEEE Canadian Conference on Electrical &amp; Computer Engineering (CCECE) - 2018) – 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PAPER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Mohammadian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A.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Karsaz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Y. M.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Roshan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"A comparative analysis of classification algorithms in diabetic retinopathy screening," 2017 7th International Conference on Computer and Knowledge Engineering (ICCKE), Mashhad, pp. 84-89, 2017.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 N.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Ashraf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Z.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Habib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M.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Hussain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"Texture Feature Analysis of Digital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Fundus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Images for Early Detection of Diabetic Retinopathy," 2014 11th International Conference on Computer Graphics, Imaging and Visualization, Singapore, pp. 57-62, 2014.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Tavakoli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R.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Shahri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H.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Pourreza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A.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Mehdizadeh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T.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Banaee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M.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Bahreini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Toosi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"A complementary method for automated detection of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microaneurysms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fluorescein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angiography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fundus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images to assess diabetic retinopathy," Pattern Recognition, vol. 46, no. 10, pp. 2740- 2753, 2013.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 txBox="1"/>
          <p:nvPr/>
        </p:nvSpPr>
        <p:spPr>
          <a:xfrm>
            <a:off x="666447" y="3013502"/>
            <a:ext cx="8034425" cy="85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Thankyou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441</Words>
  <Application>Microsoft Office PowerPoint</Application>
  <PresentationFormat>On-screen Show (4:3)</PresentationFormat>
  <Paragraphs>82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Block Diagram</vt:lpstr>
      <vt:lpstr>Dataset</vt:lpstr>
      <vt:lpstr>Sample Images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Reddy Konda</dc:creator>
  <cp:lastModifiedBy>Nikitha</cp:lastModifiedBy>
  <cp:revision>17</cp:revision>
  <dcterms:created xsi:type="dcterms:W3CDTF">2020-08-08T03:55:20Z</dcterms:created>
  <dcterms:modified xsi:type="dcterms:W3CDTF">2021-05-31T08:54:16Z</dcterms:modified>
</cp:coreProperties>
</file>