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3.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 id="2147483661" r:id="rId4"/>
    <p:sldMasterId id="2147483674" r:id="rId5"/>
  </p:sldMasterIdLst>
  <p:sldIdLst>
    <p:sldId id="256" r:id="rId6"/>
    <p:sldId id="257" r:id="rId7"/>
    <p:sldId id="258" r:id="rId8"/>
    <p:sldId id="259" r:id="rId9"/>
    <p:sldId id="260" r:id="rId10"/>
  </p:sldIdLst>
  <p:sldSz cy="6858000" cx="12192000"/>
  <p:notesSz cx="7559675" cy="106918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Master" Target="slideMasters/slideMaster2.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Master" Target="slideMasters/slideMaster3.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23880" y="1743120"/>
            <a:ext cx="914292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09480" y="1604520"/>
            <a:ext cx="109720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 name="PlaceHolder 3"/>
          <p:cNvSpPr>
            <a:spLocks noGrp="1"/>
          </p:cNvSpPr>
          <p:nvPr>
            <p:ph type="body"/>
          </p:nvPr>
        </p:nvSpPr>
        <p:spPr>
          <a:xfrm>
            <a:off x="609480" y="3682080"/>
            <a:ext cx="109720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743120"/>
            <a:ext cx="914292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23880" y="1743120"/>
            <a:ext cx="914292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2" name="PlaceHolder 2"/>
          <p:cNvSpPr>
            <a:spLocks noGrp="1"/>
          </p:cNvSpPr>
          <p:nvPr>
            <p:ph type="body"/>
          </p:nvPr>
        </p:nvSpPr>
        <p:spPr>
          <a:xfrm>
            <a:off x="609480" y="160452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 name="PlaceHolder 3"/>
          <p:cNvSpPr>
            <a:spLocks noGrp="1"/>
          </p:cNvSpPr>
          <p:nvPr>
            <p:ph type="body"/>
          </p:nvPr>
        </p:nvSpPr>
        <p:spPr>
          <a:xfrm>
            <a:off x="4319280" y="160452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4"/>
          <p:cNvSpPr>
            <a:spLocks noGrp="1"/>
          </p:cNvSpPr>
          <p:nvPr>
            <p:ph type="body"/>
          </p:nvPr>
        </p:nvSpPr>
        <p:spPr>
          <a:xfrm>
            <a:off x="8028720" y="160452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5"/>
          <p:cNvSpPr>
            <a:spLocks noGrp="1"/>
          </p:cNvSpPr>
          <p:nvPr>
            <p:ph type="body"/>
          </p:nvPr>
        </p:nvSpPr>
        <p:spPr>
          <a:xfrm>
            <a:off x="609480" y="368208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6"/>
          <p:cNvSpPr>
            <a:spLocks noGrp="1"/>
          </p:cNvSpPr>
          <p:nvPr>
            <p:ph type="body"/>
          </p:nvPr>
        </p:nvSpPr>
        <p:spPr>
          <a:xfrm>
            <a:off x="4319280" y="368208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7"/>
          <p:cNvSpPr>
            <a:spLocks noGrp="1"/>
          </p:cNvSpPr>
          <p:nvPr>
            <p:ph type="body"/>
          </p:nvPr>
        </p:nvSpPr>
        <p:spPr>
          <a:xfrm>
            <a:off x="8028720" y="368208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1523880" y="1743120"/>
            <a:ext cx="914292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41" name="PlaceHolder 2"/>
          <p:cNvSpPr>
            <a:spLocks noGrp="1"/>
          </p:cNvSpPr>
          <p:nvPr>
            <p:ph type="subTitle"/>
          </p:nvPr>
        </p:nvSpPr>
        <p:spPr>
          <a:xfrm>
            <a:off x="609480" y="1604520"/>
            <a:ext cx="10972080" cy="397692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523880" y="1743120"/>
            <a:ext cx="914292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43" name="PlaceHolder 2"/>
          <p:cNvSpPr>
            <a:spLocks noGrp="1"/>
          </p:cNvSpPr>
          <p:nvPr>
            <p:ph type="body"/>
          </p:nvPr>
        </p:nvSpPr>
        <p:spPr>
          <a:xfrm>
            <a:off x="609480" y="1604520"/>
            <a:ext cx="10972080" cy="39769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523880" y="1743120"/>
            <a:ext cx="914292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45"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6"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1523880" y="1743120"/>
            <a:ext cx="914292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1523880" y="1743120"/>
            <a:ext cx="9142920" cy="53096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523880" y="1743120"/>
            <a:ext cx="914292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1"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23880" y="1743120"/>
            <a:ext cx="914292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 name="PlaceHolder 2"/>
          <p:cNvSpPr>
            <a:spLocks noGrp="1"/>
          </p:cNvSpPr>
          <p:nvPr>
            <p:ph type="subTitle"/>
          </p:nvPr>
        </p:nvSpPr>
        <p:spPr>
          <a:xfrm>
            <a:off x="609480" y="1604520"/>
            <a:ext cx="10972080" cy="397692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743120"/>
            <a:ext cx="914292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523880" y="1743120"/>
            <a:ext cx="914292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0" name="PlaceHolder 4"/>
          <p:cNvSpPr>
            <a:spLocks noGrp="1"/>
          </p:cNvSpPr>
          <p:nvPr>
            <p:ph type="body"/>
          </p:nvPr>
        </p:nvSpPr>
        <p:spPr>
          <a:xfrm>
            <a:off x="609480" y="3682080"/>
            <a:ext cx="109720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523880" y="1743120"/>
            <a:ext cx="914292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2" name="PlaceHolder 2"/>
          <p:cNvSpPr>
            <a:spLocks noGrp="1"/>
          </p:cNvSpPr>
          <p:nvPr>
            <p:ph type="body"/>
          </p:nvPr>
        </p:nvSpPr>
        <p:spPr>
          <a:xfrm>
            <a:off x="609480" y="1604520"/>
            <a:ext cx="109720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 name="PlaceHolder 3"/>
          <p:cNvSpPr>
            <a:spLocks noGrp="1"/>
          </p:cNvSpPr>
          <p:nvPr>
            <p:ph type="body"/>
          </p:nvPr>
        </p:nvSpPr>
        <p:spPr>
          <a:xfrm>
            <a:off x="609480" y="3682080"/>
            <a:ext cx="109720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523880" y="1743120"/>
            <a:ext cx="914292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523880" y="1743120"/>
            <a:ext cx="914292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0" name="PlaceHolder 2"/>
          <p:cNvSpPr>
            <a:spLocks noGrp="1"/>
          </p:cNvSpPr>
          <p:nvPr>
            <p:ph type="body"/>
          </p:nvPr>
        </p:nvSpPr>
        <p:spPr>
          <a:xfrm>
            <a:off x="609480" y="160452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1" name="PlaceHolder 3"/>
          <p:cNvSpPr>
            <a:spLocks noGrp="1"/>
          </p:cNvSpPr>
          <p:nvPr>
            <p:ph type="body"/>
          </p:nvPr>
        </p:nvSpPr>
        <p:spPr>
          <a:xfrm>
            <a:off x="4319280" y="160452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2" name="PlaceHolder 4"/>
          <p:cNvSpPr>
            <a:spLocks noGrp="1"/>
          </p:cNvSpPr>
          <p:nvPr>
            <p:ph type="body"/>
          </p:nvPr>
        </p:nvSpPr>
        <p:spPr>
          <a:xfrm>
            <a:off x="8028720" y="160452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5"/>
          <p:cNvSpPr>
            <a:spLocks noGrp="1"/>
          </p:cNvSpPr>
          <p:nvPr>
            <p:ph type="body"/>
          </p:nvPr>
        </p:nvSpPr>
        <p:spPr>
          <a:xfrm>
            <a:off x="609480" y="368208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6"/>
          <p:cNvSpPr>
            <a:spLocks noGrp="1"/>
          </p:cNvSpPr>
          <p:nvPr>
            <p:ph type="body"/>
          </p:nvPr>
        </p:nvSpPr>
        <p:spPr>
          <a:xfrm>
            <a:off x="4319280" y="368208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5" name="PlaceHolder 7"/>
          <p:cNvSpPr>
            <a:spLocks noGrp="1"/>
          </p:cNvSpPr>
          <p:nvPr>
            <p:ph type="body"/>
          </p:nvPr>
        </p:nvSpPr>
        <p:spPr>
          <a:xfrm>
            <a:off x="8028720" y="368208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1523880" y="1743120"/>
            <a:ext cx="914292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9" name="PlaceHolder 2"/>
          <p:cNvSpPr>
            <a:spLocks noGrp="1"/>
          </p:cNvSpPr>
          <p:nvPr>
            <p:ph type="subTitle"/>
          </p:nvPr>
        </p:nvSpPr>
        <p:spPr>
          <a:xfrm>
            <a:off x="609480" y="1604520"/>
            <a:ext cx="10972080" cy="397692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523880" y="1743120"/>
            <a:ext cx="914292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1" name="PlaceHolder 2"/>
          <p:cNvSpPr>
            <a:spLocks noGrp="1"/>
          </p:cNvSpPr>
          <p:nvPr>
            <p:ph type="body"/>
          </p:nvPr>
        </p:nvSpPr>
        <p:spPr>
          <a:xfrm>
            <a:off x="609480" y="1604520"/>
            <a:ext cx="10972080" cy="39769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743120"/>
            <a:ext cx="914292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3"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4"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1523880" y="1743120"/>
            <a:ext cx="914292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743120"/>
            <a:ext cx="914292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 name="PlaceHolder 2"/>
          <p:cNvSpPr>
            <a:spLocks noGrp="1"/>
          </p:cNvSpPr>
          <p:nvPr>
            <p:ph type="body"/>
          </p:nvPr>
        </p:nvSpPr>
        <p:spPr>
          <a:xfrm>
            <a:off x="609480" y="1604520"/>
            <a:ext cx="10972080" cy="39769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1523880" y="1743120"/>
            <a:ext cx="9142920" cy="53096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523880" y="1743120"/>
            <a:ext cx="914292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9"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523880" y="1743120"/>
            <a:ext cx="914292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2"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1523880" y="1743120"/>
            <a:ext cx="914292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8" name="PlaceHolder 4"/>
          <p:cNvSpPr>
            <a:spLocks noGrp="1"/>
          </p:cNvSpPr>
          <p:nvPr>
            <p:ph type="body"/>
          </p:nvPr>
        </p:nvSpPr>
        <p:spPr>
          <a:xfrm>
            <a:off x="609480" y="3682080"/>
            <a:ext cx="109720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523880" y="1743120"/>
            <a:ext cx="914292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0" name="PlaceHolder 2"/>
          <p:cNvSpPr>
            <a:spLocks noGrp="1"/>
          </p:cNvSpPr>
          <p:nvPr>
            <p:ph type="body"/>
          </p:nvPr>
        </p:nvSpPr>
        <p:spPr>
          <a:xfrm>
            <a:off x="609480" y="1604520"/>
            <a:ext cx="109720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1" name="PlaceHolder 3"/>
          <p:cNvSpPr>
            <a:spLocks noGrp="1"/>
          </p:cNvSpPr>
          <p:nvPr>
            <p:ph type="body"/>
          </p:nvPr>
        </p:nvSpPr>
        <p:spPr>
          <a:xfrm>
            <a:off x="609480" y="3682080"/>
            <a:ext cx="109720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523880" y="1743120"/>
            <a:ext cx="914292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523880" y="1743120"/>
            <a:ext cx="914292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8" name="PlaceHolder 2"/>
          <p:cNvSpPr>
            <a:spLocks noGrp="1"/>
          </p:cNvSpPr>
          <p:nvPr>
            <p:ph type="body"/>
          </p:nvPr>
        </p:nvSpPr>
        <p:spPr>
          <a:xfrm>
            <a:off x="609480" y="160452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9" name="PlaceHolder 3"/>
          <p:cNvSpPr>
            <a:spLocks noGrp="1"/>
          </p:cNvSpPr>
          <p:nvPr>
            <p:ph type="body"/>
          </p:nvPr>
        </p:nvSpPr>
        <p:spPr>
          <a:xfrm>
            <a:off x="4319280" y="160452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0" name="PlaceHolder 4"/>
          <p:cNvSpPr>
            <a:spLocks noGrp="1"/>
          </p:cNvSpPr>
          <p:nvPr>
            <p:ph type="body"/>
          </p:nvPr>
        </p:nvSpPr>
        <p:spPr>
          <a:xfrm>
            <a:off x="8028720" y="160452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1" name="PlaceHolder 5"/>
          <p:cNvSpPr>
            <a:spLocks noGrp="1"/>
          </p:cNvSpPr>
          <p:nvPr>
            <p:ph type="body"/>
          </p:nvPr>
        </p:nvSpPr>
        <p:spPr>
          <a:xfrm>
            <a:off x="609480" y="368208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2" name="PlaceHolder 6"/>
          <p:cNvSpPr>
            <a:spLocks noGrp="1"/>
          </p:cNvSpPr>
          <p:nvPr>
            <p:ph type="body"/>
          </p:nvPr>
        </p:nvSpPr>
        <p:spPr>
          <a:xfrm>
            <a:off x="4319280" y="368208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3" name="PlaceHolder 7"/>
          <p:cNvSpPr>
            <a:spLocks noGrp="1"/>
          </p:cNvSpPr>
          <p:nvPr>
            <p:ph type="body"/>
          </p:nvPr>
        </p:nvSpPr>
        <p:spPr>
          <a:xfrm>
            <a:off x="8028720" y="368208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743120"/>
            <a:ext cx="914292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743120"/>
            <a:ext cx="914292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23880" y="1743120"/>
            <a:ext cx="9142920" cy="53096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23880" y="1743120"/>
            <a:ext cx="914292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743120"/>
            <a:ext cx="914292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23880" y="1743120"/>
            <a:ext cx="9142920" cy="114516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4"/>
          <p:cNvSpPr>
            <a:spLocks noGrp="1"/>
          </p:cNvSpPr>
          <p:nvPr>
            <p:ph type="body"/>
          </p:nvPr>
        </p:nvSpPr>
        <p:spPr>
          <a:xfrm>
            <a:off x="609480" y="3682080"/>
            <a:ext cx="109720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1523880" y="1743120"/>
            <a:ext cx="9142920" cy="114516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3" name="PlaceHolder 2"/>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77"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 name="Picture 2"/>
          <p:cNvPicPr/>
          <p:nvPr/>
        </p:nvPicPr>
        <p:blipFill>
          <a:blip r:embed="rId2"/>
          <a:stretch/>
        </p:blipFill>
        <p:spPr>
          <a:xfrm>
            <a:off x="0" y="0"/>
            <a:ext cx="12191040" cy="6856920"/>
          </a:xfrm>
          <a:prstGeom prst="rect">
            <a:avLst/>
          </a:prstGeom>
          <a:ln>
            <a:noFill/>
          </a:ln>
        </p:spPr>
      </p:pic>
      <p:sp>
        <p:nvSpPr>
          <p:cNvPr id="115" name="CustomShape 1"/>
          <p:cNvSpPr/>
          <p:nvPr/>
        </p:nvSpPr>
        <p:spPr>
          <a:xfrm>
            <a:off x="0" y="6580800"/>
            <a:ext cx="12191040" cy="276120"/>
          </a:xfrm>
          <a:prstGeom prst="rect">
            <a:avLst/>
          </a:prstGeom>
          <a:gradFill rotWithShape="0">
            <a:gsLst>
              <a:gs pos="0">
                <a:srgbClr val="3864B3"/>
              </a:gs>
              <a:gs pos="100000">
                <a:srgbClr val="2C4F8C"/>
              </a:gs>
            </a:gsLst>
            <a:path path="circle"/>
          </a:gra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2000" b="1" strike="noStrike" spc="-1">
                <a:solidFill>
                  <a:srgbClr val="FFFFFF"/>
                </a:solidFill>
                <a:latin typeface="Times New Roman"/>
                <a:ea typeface="DejaVu Sans"/>
              </a:rPr>
              <a:t>BVRIT HYDERABAD College of Engineering for Women</a:t>
            </a:r>
            <a:endParaRPr lang="en-IN" sz="2000" b="0" strike="noStrike" spc="-1">
              <a:latin typeface="Arial"/>
            </a:endParaRPr>
          </a:p>
        </p:txBody>
      </p:sp>
      <p:sp>
        <p:nvSpPr>
          <p:cNvPr id="116" name="CustomShape 2"/>
          <p:cNvSpPr/>
          <p:nvPr/>
        </p:nvSpPr>
        <p:spPr>
          <a:xfrm>
            <a:off x="0" y="878040"/>
            <a:ext cx="12191040" cy="63000"/>
          </a:xfrm>
          <a:prstGeom prst="rect">
            <a:avLst/>
          </a:prstGeom>
          <a:gradFill rotWithShape="0">
            <a:gsLst>
              <a:gs pos="0">
                <a:srgbClr val="3864B3"/>
              </a:gs>
              <a:gs pos="100000">
                <a:srgbClr val="2C4F8C"/>
              </a:gs>
            </a:gsLst>
            <a:path path="circle"/>
          </a:gradFill>
          <a:ln>
            <a:round/>
          </a:ln>
        </p:spPr>
        <p:style>
          <a:lnRef idx="2">
            <a:schemeClr val="accent1">
              <a:shade val="50000"/>
            </a:schemeClr>
          </a:lnRef>
          <a:fillRef idx="1">
            <a:schemeClr val="accent1"/>
          </a:fillRef>
          <a:effectRef idx="0">
            <a:schemeClr val="accent1"/>
          </a:effectRef>
          <a:fontRef idx="minor"/>
        </p:style>
      </p:sp>
      <p:pic>
        <p:nvPicPr>
          <p:cNvPr id="117" name="Picture 4"/>
          <p:cNvPicPr/>
          <p:nvPr/>
        </p:nvPicPr>
        <p:blipFill>
          <a:blip r:embed="rId3"/>
          <a:stretch/>
        </p:blipFill>
        <p:spPr>
          <a:xfrm>
            <a:off x="11063520" y="-63360"/>
            <a:ext cx="1074240" cy="1074240"/>
          </a:xfrm>
          <a:prstGeom prst="rect">
            <a:avLst/>
          </a:prstGeom>
          <a:ln>
            <a:noFill/>
          </a:ln>
        </p:spPr>
      </p:pic>
      <p:sp>
        <p:nvSpPr>
          <p:cNvPr id="118" name="CustomShape 3"/>
          <p:cNvSpPr/>
          <p:nvPr/>
        </p:nvSpPr>
        <p:spPr>
          <a:xfrm>
            <a:off x="0" y="1567440"/>
            <a:ext cx="12191040" cy="386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2800" b="1" strike="noStrike" spc="-1" dirty="0">
                <a:solidFill>
                  <a:srgbClr val="000000"/>
                </a:solidFill>
                <a:latin typeface="Times New Roman"/>
                <a:ea typeface="DejaVu Sans"/>
              </a:rPr>
              <a:t>FACIAL EMOTION RECOGNITION USING ML ALGORITHMS</a:t>
            </a:r>
            <a:endParaRPr lang="en-IN" sz="2800" b="0" strike="noStrike" spc="-1" dirty="0">
              <a:latin typeface="Arial"/>
            </a:endParaRPr>
          </a:p>
          <a:p>
            <a:pPr algn="ctr">
              <a:lnSpc>
                <a:spcPct val="100000"/>
              </a:lnSpc>
            </a:pPr>
            <a:endParaRPr lang="en-IN" sz="2800" b="0" strike="noStrike" spc="-1" dirty="0">
              <a:latin typeface="Arial"/>
            </a:endParaRPr>
          </a:p>
          <a:p>
            <a:pPr algn="ctr">
              <a:lnSpc>
                <a:spcPct val="100000"/>
              </a:lnSpc>
            </a:pPr>
            <a:r>
              <a:rPr lang="en-IN" sz="2400" b="1" strike="noStrike" spc="-1" dirty="0">
                <a:solidFill>
                  <a:srgbClr val="000000"/>
                </a:solidFill>
                <a:latin typeface="Times New Roman"/>
                <a:ea typeface="DejaVu Sans"/>
              </a:rPr>
              <a:t>Date: </a:t>
            </a:r>
            <a:r>
              <a:rPr lang="en-IN" sz="2400" b="1" spc="-1" dirty="0">
                <a:solidFill>
                  <a:srgbClr val="000000"/>
                </a:solidFill>
                <a:latin typeface="Times New Roman"/>
                <a:ea typeface="DejaVu Sans"/>
              </a:rPr>
              <a:t>13</a:t>
            </a:r>
            <a:r>
              <a:rPr lang="en-IN" sz="2400" b="1" strike="noStrike" spc="-1" dirty="0">
                <a:solidFill>
                  <a:srgbClr val="000000"/>
                </a:solidFill>
                <a:latin typeface="Times New Roman"/>
                <a:ea typeface="DejaVu Sans"/>
              </a:rPr>
              <a:t> May 2021</a:t>
            </a:r>
            <a:endParaRPr lang="en-IN" sz="2400" b="0" strike="noStrike" spc="-1" dirty="0">
              <a:latin typeface="Arial"/>
            </a:endParaRPr>
          </a:p>
          <a:p>
            <a:pPr algn="ctr">
              <a:lnSpc>
                <a:spcPct val="100000"/>
              </a:lnSpc>
            </a:pPr>
            <a:endParaRPr lang="en-IN" sz="2400" b="0" strike="noStrike" spc="-1" dirty="0">
              <a:latin typeface="Arial"/>
            </a:endParaRPr>
          </a:p>
          <a:p>
            <a:pPr>
              <a:lnSpc>
                <a:spcPct val="100000"/>
              </a:lnSpc>
            </a:pPr>
            <a:r>
              <a:rPr lang="en-IN" sz="2400" b="1" strike="noStrike" spc="-1" dirty="0">
                <a:solidFill>
                  <a:srgbClr val="000000"/>
                </a:solidFill>
                <a:latin typeface="Times New Roman"/>
                <a:ea typeface="DejaVu Sans"/>
              </a:rPr>
              <a:t>V.V.S.S.RAMYA 	 :17WH1A0501</a:t>
            </a:r>
            <a:endParaRPr lang="en-IN" sz="2400" b="0" strike="noStrike" spc="-1" dirty="0">
              <a:latin typeface="Arial"/>
            </a:endParaRPr>
          </a:p>
          <a:p>
            <a:pPr>
              <a:lnSpc>
                <a:spcPct val="100000"/>
              </a:lnSpc>
            </a:pPr>
            <a:r>
              <a:rPr lang="en-IN" sz="2400" b="1" strike="noStrike" spc="-1" dirty="0">
                <a:solidFill>
                  <a:srgbClr val="000000"/>
                </a:solidFill>
                <a:latin typeface="Times New Roman"/>
                <a:ea typeface="DejaVu Sans"/>
              </a:rPr>
              <a:t>SK.AFIFARESHMA : 17WH1A0535</a:t>
            </a:r>
            <a:endParaRPr lang="en-IN" sz="2400" b="0" strike="noStrike" spc="-1" dirty="0">
              <a:latin typeface="Arial"/>
            </a:endParaRPr>
          </a:p>
          <a:p>
            <a:pPr>
              <a:lnSpc>
                <a:spcPct val="100000"/>
              </a:lnSpc>
            </a:pPr>
            <a:r>
              <a:rPr lang="en-IN" sz="2400" b="1" strike="noStrike" spc="-1" dirty="0">
                <a:solidFill>
                  <a:srgbClr val="000000"/>
                </a:solidFill>
                <a:latin typeface="Times New Roman"/>
                <a:ea typeface="DejaVu Sans"/>
              </a:rPr>
              <a:t>AFRAH SAMREEN : 17WH1A0526</a:t>
            </a:r>
            <a:endParaRPr lang="en-IN" sz="2400" b="0" strike="noStrike" spc="-1" dirty="0">
              <a:latin typeface="Arial"/>
            </a:endParaRPr>
          </a:p>
          <a:p>
            <a:pPr>
              <a:lnSpc>
                <a:spcPct val="100000"/>
              </a:lnSpc>
            </a:pPr>
            <a:r>
              <a:rPr lang="en-IN" sz="2400" b="1" strike="noStrike" spc="-1" dirty="0">
                <a:solidFill>
                  <a:srgbClr val="000000"/>
                </a:solidFill>
                <a:latin typeface="Times New Roman"/>
                <a:ea typeface="DejaVu Sans"/>
              </a:rPr>
              <a:t>					</a:t>
            </a:r>
            <a:endParaRPr lang="en-IN" sz="2400" b="0" strike="noStrike" spc="-1" dirty="0">
              <a:latin typeface="Arial"/>
            </a:endParaRPr>
          </a:p>
          <a:p>
            <a:pPr>
              <a:lnSpc>
                <a:spcPct val="100000"/>
              </a:lnSpc>
            </a:pPr>
            <a:r>
              <a:rPr lang="en-IN" sz="2400" b="1" strike="noStrike" spc="-1" dirty="0">
                <a:solidFill>
                  <a:srgbClr val="000000"/>
                </a:solidFill>
                <a:latin typeface="Times New Roman"/>
                <a:ea typeface="DejaVu Sans"/>
              </a:rPr>
              <a:t>					    	         Internal Guide: Mr. U.CHANDRASEKHAR</a:t>
            </a:r>
            <a:endParaRPr lang="en-IN" sz="2400" b="0" strike="noStrike" spc="-1" dirty="0">
              <a:latin typeface="Arial"/>
            </a:endParaRPr>
          </a:p>
          <a:p>
            <a:pPr algn="ctr">
              <a:lnSpc>
                <a:spcPct val="100000"/>
              </a:lnSpc>
            </a:pPr>
            <a:r>
              <a:rPr lang="en-IN" sz="2400" b="1" strike="noStrike" spc="-1" dirty="0">
                <a:solidFill>
                  <a:srgbClr val="000000"/>
                </a:solidFill>
                <a:latin typeface="Times New Roman"/>
                <a:ea typeface="DejaVu Sans"/>
              </a:rPr>
              <a:t>         					Designation: Associate Professor</a:t>
            </a:r>
            <a:endParaRPr lang="en-IN" sz="2400" b="0" strike="noStrike" spc="-1" dirty="0">
              <a:latin typeface="Arial"/>
            </a:endParaRPr>
          </a:p>
        </p:txBody>
      </p:sp>
      <p:sp>
        <p:nvSpPr>
          <p:cNvPr id="119" name="CustomShape 4"/>
          <p:cNvSpPr/>
          <p:nvPr/>
        </p:nvSpPr>
        <p:spPr>
          <a:xfrm>
            <a:off x="263160" y="3809880"/>
            <a:ext cx="11761560" cy="258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endParaRPr lang="en-IN" sz="1800" b="0" strike="noStrike" spc="-1">
              <a:latin typeface="Arial"/>
            </a:endParaRPr>
          </a:p>
          <a:p>
            <a:pPr>
              <a:lnSpc>
                <a:spcPct val="100000"/>
              </a:lnSpc>
            </a:pPr>
            <a:r>
              <a:rPr lang="en-IN" sz="2000" b="1" strike="noStrike" spc="-1">
                <a:solidFill>
                  <a:srgbClr val="000000"/>
                </a:solidFill>
                <a:latin typeface="Times New Roman"/>
                <a:ea typeface="DejaVu Sans"/>
              </a:rPr>
              <a:t>    </a:t>
            </a:r>
            <a:endParaRPr lang="en-IN" sz="2000" b="0" strike="noStrike" spc="-1">
              <a:latin typeface="Arial"/>
            </a:endParaRPr>
          </a:p>
          <a:p>
            <a:pPr>
              <a:lnSpc>
                <a:spcPct val="100000"/>
              </a:lnSpc>
            </a:pPr>
            <a:endParaRPr lang="en-IN" sz="2000" b="0" strike="noStrike" spc="-1">
              <a:latin typeface="Arial"/>
            </a:endParaRPr>
          </a:p>
        </p:txBody>
      </p:sp>
      <p:sp>
        <p:nvSpPr>
          <p:cNvPr id="120" name="CustomShape 5"/>
          <p:cNvSpPr/>
          <p:nvPr/>
        </p:nvSpPr>
        <p:spPr>
          <a:xfrm>
            <a:off x="0" y="6040440"/>
            <a:ext cx="1219104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2400" b="1" strike="noStrike" spc="-1">
                <a:solidFill>
                  <a:srgbClr val="000000"/>
                </a:solidFill>
                <a:latin typeface="Times New Roman"/>
                <a:ea typeface="DejaVu Sans"/>
              </a:rPr>
              <a:t>Department of Computer Science &amp; Engineering</a:t>
            </a:r>
            <a:endParaRPr lang="en-IN" sz="2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Picture 4"/>
          <p:cNvPicPr/>
          <p:nvPr/>
        </p:nvPicPr>
        <p:blipFill>
          <a:blip r:embed="rId2"/>
          <a:stretch/>
        </p:blipFill>
        <p:spPr>
          <a:xfrm>
            <a:off x="11063520" y="-63360"/>
            <a:ext cx="1074240" cy="1074240"/>
          </a:xfrm>
          <a:prstGeom prst="rect">
            <a:avLst/>
          </a:prstGeom>
          <a:ln>
            <a:noFill/>
          </a:ln>
        </p:spPr>
      </p:pic>
      <p:sp>
        <p:nvSpPr>
          <p:cNvPr id="122" name="CustomShape 1"/>
          <p:cNvSpPr/>
          <p:nvPr/>
        </p:nvSpPr>
        <p:spPr>
          <a:xfrm>
            <a:off x="53280" y="95400"/>
            <a:ext cx="9745200" cy="622800"/>
          </a:xfrm>
          <a:prstGeom prst="rect">
            <a:avLst/>
          </a:prstGeom>
          <a:noFill/>
          <a:ln w="9360">
            <a:noFill/>
          </a:ln>
        </p:spPr>
        <p:style>
          <a:lnRef idx="0">
            <a:scrgbClr r="0" g="0" b="0"/>
          </a:lnRef>
          <a:fillRef idx="0">
            <a:scrgbClr r="0" g="0" b="0"/>
          </a:fillRef>
          <a:effectRef idx="0">
            <a:scrgbClr r="0" g="0" b="0"/>
          </a:effectRef>
          <a:fontRef idx="minor"/>
        </p:style>
        <p:txBody>
          <a:bodyPr lIns="0" tIns="13320" rIns="0" bIns="0" anchor="ctr">
            <a:spAutoFit/>
          </a:bodyPr>
          <a:lstStyle/>
          <a:p>
            <a:pPr marL="12600">
              <a:lnSpc>
                <a:spcPct val="100000"/>
              </a:lnSpc>
              <a:spcBef>
                <a:spcPts val="105"/>
              </a:spcBef>
            </a:pPr>
            <a:r>
              <a:rPr lang="en-IN" sz="4000" b="1" strike="noStrike" spc="-1">
                <a:solidFill>
                  <a:srgbClr val="C00000"/>
                </a:solidFill>
                <a:latin typeface="Times New Roman"/>
                <a:ea typeface="DejaVu Sans"/>
              </a:rPr>
              <a:t>Why Should I Study this course?</a:t>
            </a:r>
            <a:endParaRPr lang="en-IN" sz="4000" b="0" strike="noStrike" spc="-1">
              <a:latin typeface="Arial"/>
            </a:endParaRPr>
          </a:p>
        </p:txBody>
      </p:sp>
      <p:sp>
        <p:nvSpPr>
          <p:cNvPr id="123" name="CustomShape 2"/>
          <p:cNvSpPr/>
          <p:nvPr/>
        </p:nvSpPr>
        <p:spPr>
          <a:xfrm>
            <a:off x="165600" y="1343880"/>
            <a:ext cx="11861280" cy="48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600" b="1" strike="noStrike" spc="-1">
                <a:solidFill>
                  <a:srgbClr val="000000"/>
                </a:solidFill>
                <a:latin typeface="Times New Roman"/>
                <a:ea typeface="DejaVu Sans"/>
              </a:rPr>
              <a:t>Examples</a:t>
            </a:r>
            <a:endParaRPr lang="en-IN" sz="2600" b="0" strike="noStrike" spc="-1">
              <a:latin typeface="Arial"/>
            </a:endParaRPr>
          </a:p>
        </p:txBody>
      </p:sp>
      <p:sp>
        <p:nvSpPr>
          <p:cNvPr id="124" name="CustomShape 3"/>
          <p:cNvSpPr/>
          <p:nvPr/>
        </p:nvSpPr>
        <p:spPr>
          <a:xfrm>
            <a:off x="0" y="6580800"/>
            <a:ext cx="12191040" cy="276120"/>
          </a:xfrm>
          <a:prstGeom prst="rect">
            <a:avLst/>
          </a:prstGeom>
          <a:gradFill rotWithShape="0">
            <a:gsLst>
              <a:gs pos="0">
                <a:srgbClr val="3864B3"/>
              </a:gs>
              <a:gs pos="100000">
                <a:srgbClr val="2C4F8C"/>
              </a:gs>
            </a:gsLst>
            <a:path path="circle"/>
          </a:gra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2000" b="1" strike="noStrike" spc="-1">
                <a:solidFill>
                  <a:srgbClr val="FFFFFF"/>
                </a:solidFill>
                <a:latin typeface="Times New Roman"/>
                <a:ea typeface="DejaVu Sans"/>
              </a:rPr>
              <a:t>BVRIT HYDERABAD College of Engineering for Women</a:t>
            </a:r>
            <a:endParaRPr lang="en-IN" sz="2000" b="0" strike="noStrike" spc="-1">
              <a:latin typeface="Arial"/>
            </a:endParaRPr>
          </a:p>
        </p:txBody>
      </p:sp>
      <p:sp>
        <p:nvSpPr>
          <p:cNvPr id="125" name="CustomShape 4"/>
          <p:cNvSpPr/>
          <p:nvPr/>
        </p:nvSpPr>
        <p:spPr>
          <a:xfrm>
            <a:off x="0" y="878040"/>
            <a:ext cx="12191040" cy="63000"/>
          </a:xfrm>
          <a:prstGeom prst="rect">
            <a:avLst/>
          </a:prstGeom>
          <a:gradFill rotWithShape="0">
            <a:gsLst>
              <a:gs pos="0">
                <a:srgbClr val="3864B3"/>
              </a:gs>
              <a:gs pos="100000">
                <a:srgbClr val="2C4F8C"/>
              </a:gs>
            </a:gsLst>
            <a:path path="circle"/>
          </a:gradFill>
          <a:ln>
            <a:round/>
          </a:ln>
        </p:spPr>
        <p:style>
          <a:lnRef idx="2">
            <a:schemeClr val="accent1">
              <a:shade val="50000"/>
            </a:schemeClr>
          </a:lnRef>
          <a:fillRef idx="1">
            <a:schemeClr val="accent1"/>
          </a:fillRef>
          <a:effectRef idx="0">
            <a:schemeClr val="accent1"/>
          </a:effectRef>
          <a:fontRef idx="minor"/>
        </p:style>
      </p:sp>
      <p:pic>
        <p:nvPicPr>
          <p:cNvPr id="126" name="Picture 1"/>
          <p:cNvPicPr/>
          <p:nvPr/>
        </p:nvPicPr>
        <p:blipFill>
          <a:blip r:embed="rId3"/>
          <a:stretch/>
        </p:blipFill>
        <p:spPr>
          <a:xfrm>
            <a:off x="0" y="0"/>
            <a:ext cx="12191040" cy="6856920"/>
          </a:xfrm>
          <a:prstGeom prst="rect">
            <a:avLst/>
          </a:prstGeom>
          <a:ln>
            <a:noFill/>
          </a:ln>
        </p:spPr>
      </p:pic>
      <p:sp>
        <p:nvSpPr>
          <p:cNvPr id="127" name="CustomShape 5"/>
          <p:cNvSpPr/>
          <p:nvPr/>
        </p:nvSpPr>
        <p:spPr>
          <a:xfrm>
            <a:off x="641520" y="93960"/>
            <a:ext cx="894888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3600" b="1" strike="noStrike" spc="-1">
                <a:solidFill>
                  <a:srgbClr val="FF0000"/>
                </a:solidFill>
                <a:latin typeface="Times New Roman"/>
                <a:ea typeface="DejaVu Sans"/>
              </a:rPr>
              <a:t>    Abstract</a:t>
            </a:r>
            <a:endParaRPr lang="en-IN" sz="3600" b="0" strike="noStrike" spc="-1">
              <a:latin typeface="Arial"/>
            </a:endParaRPr>
          </a:p>
        </p:txBody>
      </p:sp>
      <p:sp>
        <p:nvSpPr>
          <p:cNvPr id="128" name="CustomShape 6"/>
          <p:cNvSpPr/>
          <p:nvPr/>
        </p:nvSpPr>
        <p:spPr>
          <a:xfrm>
            <a:off x="53280" y="1230840"/>
            <a:ext cx="12084840" cy="508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199"/>
              </a:spcBef>
              <a:spcAft>
                <a:spcPts val="1199"/>
              </a:spcAft>
            </a:pPr>
            <a:r>
              <a:rPr lang="en-IN" sz="3200" b="1" strike="noStrike" spc="-1">
                <a:solidFill>
                  <a:srgbClr val="1155CC"/>
                </a:solidFill>
                <a:latin typeface="Times New Roman"/>
                <a:ea typeface="DejaVu Sans"/>
              </a:rPr>
              <a:t>PROJECT OVERVIEW :</a:t>
            </a:r>
            <a:r>
              <a:rPr lang="en-IN" sz="4000" b="1" strike="noStrike" spc="-1">
                <a:solidFill>
                  <a:srgbClr val="000000"/>
                </a:solidFill>
                <a:latin typeface="Calibri"/>
                <a:ea typeface="DejaVu Sans"/>
              </a:rPr>
              <a:t> </a:t>
            </a:r>
            <a:r>
              <a:rPr lang="en-IN" sz="3600" b="0" strike="noStrike" spc="-1">
                <a:solidFill>
                  <a:srgbClr val="000000"/>
                </a:solidFill>
                <a:latin typeface="Times New Roman"/>
                <a:ea typeface="DejaVu Sans"/>
              </a:rPr>
              <a:t>Facial expression  for emotion detection has always been a challenging task in achieving through computer algorithms. In the field of Artificial Intelligence, Facial Emotion Recognition (FER) is an active research area, with several recent studies. With the recent advancement in computer vision and machine learning, it is possible to detect emotion from images. In this project we propose a technique  called facial emotion recognition using convolutional  neural networks.</a:t>
            </a:r>
            <a:endParaRPr lang="en-IN" sz="36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Picture 2"/>
          <p:cNvPicPr/>
          <p:nvPr/>
        </p:nvPicPr>
        <p:blipFill>
          <a:blip r:embed="rId2"/>
          <a:stretch/>
        </p:blipFill>
        <p:spPr>
          <a:xfrm>
            <a:off x="1080" y="0"/>
            <a:ext cx="12191040" cy="6856920"/>
          </a:xfrm>
          <a:prstGeom prst="rect">
            <a:avLst/>
          </a:prstGeom>
          <a:ln>
            <a:noFill/>
          </a:ln>
        </p:spPr>
      </p:pic>
      <p:sp>
        <p:nvSpPr>
          <p:cNvPr id="130" name="CustomShape 1"/>
          <p:cNvSpPr/>
          <p:nvPr/>
        </p:nvSpPr>
        <p:spPr>
          <a:xfrm>
            <a:off x="4700160" y="2030434"/>
            <a:ext cx="2087280" cy="936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strike="noStrike" spc="-1" dirty="0">
                <a:latin typeface="Arial"/>
              </a:rPr>
              <a:t>Data Preprocessing</a:t>
            </a:r>
            <a:endParaRPr lang="en-IN" sz="1800" b="0" strike="noStrike" spc="-1" dirty="0">
              <a:latin typeface="Arial"/>
            </a:endParaRPr>
          </a:p>
        </p:txBody>
      </p:sp>
      <p:sp>
        <p:nvSpPr>
          <p:cNvPr id="131" name="CustomShape 2"/>
          <p:cNvSpPr/>
          <p:nvPr/>
        </p:nvSpPr>
        <p:spPr>
          <a:xfrm>
            <a:off x="7940160" y="2030434"/>
            <a:ext cx="2328453" cy="869348"/>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pc="-1" dirty="0">
                <a:solidFill>
                  <a:srgbClr val="000000"/>
                </a:solidFill>
                <a:latin typeface="Arial"/>
              </a:rPr>
              <a:t>M</a:t>
            </a:r>
            <a:r>
              <a:rPr lang="en-IN" spc="-1" dirty="0" err="1">
                <a:solidFill>
                  <a:srgbClr val="000000"/>
                </a:solidFill>
                <a:latin typeface="Arial"/>
              </a:rPr>
              <a:t>odel</a:t>
            </a:r>
            <a:r>
              <a:rPr lang="en-IN" spc="-1" dirty="0">
                <a:solidFill>
                  <a:srgbClr val="000000"/>
                </a:solidFill>
                <a:latin typeface="Arial"/>
              </a:rPr>
              <a:t> Creation</a:t>
            </a:r>
            <a:endParaRPr lang="en-IN" sz="1800" b="0" strike="noStrike" spc="-1" dirty="0">
              <a:latin typeface="Arial"/>
            </a:endParaRPr>
          </a:p>
        </p:txBody>
      </p:sp>
      <p:sp>
        <p:nvSpPr>
          <p:cNvPr id="132" name="CustomShape 3"/>
          <p:cNvSpPr/>
          <p:nvPr/>
        </p:nvSpPr>
        <p:spPr>
          <a:xfrm>
            <a:off x="8389229" y="4052116"/>
            <a:ext cx="1598139" cy="7912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pc="-1" dirty="0">
                <a:solidFill>
                  <a:srgbClr val="000000"/>
                </a:solidFill>
                <a:latin typeface="Arial"/>
              </a:rPr>
              <a:t>T</a:t>
            </a:r>
            <a:r>
              <a:rPr lang="en-IN" spc="-1" dirty="0">
                <a:solidFill>
                  <a:srgbClr val="000000"/>
                </a:solidFill>
                <a:latin typeface="Arial"/>
              </a:rPr>
              <a:t>raining and </a:t>
            </a:r>
          </a:p>
          <a:p>
            <a:pPr algn="ctr">
              <a:lnSpc>
                <a:spcPct val="100000"/>
              </a:lnSpc>
            </a:pPr>
            <a:r>
              <a:rPr lang="en-IN" spc="-1" dirty="0">
                <a:solidFill>
                  <a:srgbClr val="000000"/>
                </a:solidFill>
                <a:latin typeface="Arial"/>
              </a:rPr>
              <a:t>Accuracy</a:t>
            </a:r>
            <a:endParaRPr lang="en-IN" sz="1800" b="0" strike="noStrike" spc="-1" dirty="0">
              <a:latin typeface="Arial"/>
            </a:endParaRPr>
          </a:p>
        </p:txBody>
      </p:sp>
      <p:sp>
        <p:nvSpPr>
          <p:cNvPr id="133" name="CustomShape 4"/>
          <p:cNvSpPr/>
          <p:nvPr/>
        </p:nvSpPr>
        <p:spPr>
          <a:xfrm>
            <a:off x="5759611" y="4093268"/>
            <a:ext cx="1914287" cy="7912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pc="-1" dirty="0">
                <a:solidFill>
                  <a:srgbClr val="000000"/>
                </a:solidFill>
                <a:latin typeface="Arial"/>
              </a:rPr>
              <a:t>I</a:t>
            </a:r>
            <a:r>
              <a:rPr lang="en-IN" spc="-1" dirty="0" err="1">
                <a:solidFill>
                  <a:srgbClr val="000000"/>
                </a:solidFill>
                <a:latin typeface="Arial"/>
              </a:rPr>
              <a:t>nput</a:t>
            </a:r>
            <a:r>
              <a:rPr lang="en-IN" spc="-1" dirty="0">
                <a:solidFill>
                  <a:srgbClr val="000000"/>
                </a:solidFill>
                <a:latin typeface="Arial"/>
              </a:rPr>
              <a:t> image</a:t>
            </a:r>
            <a:endParaRPr lang="en-IN" sz="1800" b="0" strike="noStrike" spc="-1" dirty="0">
              <a:latin typeface="Arial"/>
            </a:endParaRPr>
          </a:p>
        </p:txBody>
      </p:sp>
      <p:sp>
        <p:nvSpPr>
          <p:cNvPr id="134" name="CustomShape 5"/>
          <p:cNvSpPr/>
          <p:nvPr/>
        </p:nvSpPr>
        <p:spPr>
          <a:xfrm>
            <a:off x="2888262" y="4136799"/>
            <a:ext cx="1914287" cy="792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pc="-1" dirty="0">
                <a:solidFill>
                  <a:srgbClr val="000000"/>
                </a:solidFill>
                <a:latin typeface="Arial"/>
              </a:rPr>
              <a:t>C</a:t>
            </a:r>
            <a:r>
              <a:rPr lang="en-IN" spc="-1" dirty="0" err="1">
                <a:solidFill>
                  <a:srgbClr val="000000"/>
                </a:solidFill>
                <a:latin typeface="Arial"/>
              </a:rPr>
              <a:t>lassification</a:t>
            </a:r>
            <a:endParaRPr lang="en-IN" sz="1800" b="0" strike="noStrike" spc="-1" dirty="0">
              <a:latin typeface="Arial"/>
            </a:endParaRPr>
          </a:p>
        </p:txBody>
      </p:sp>
      <p:sp>
        <p:nvSpPr>
          <p:cNvPr id="135" name="CustomShape 6"/>
          <p:cNvSpPr/>
          <p:nvPr/>
        </p:nvSpPr>
        <p:spPr>
          <a:xfrm>
            <a:off x="3828960" y="217440"/>
            <a:ext cx="411120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3600" b="1" strike="noStrike" spc="-1">
                <a:solidFill>
                  <a:srgbClr val="FF0000"/>
                </a:solidFill>
                <a:latin typeface="Times New Roman"/>
                <a:ea typeface="DejaVu Sans"/>
              </a:rPr>
              <a:t>Block Diagram</a:t>
            </a:r>
            <a:endParaRPr lang="en-IN" sz="3600" b="0" strike="noStrike" spc="-1">
              <a:latin typeface="Arial"/>
            </a:endParaRPr>
          </a:p>
          <a:p>
            <a:pPr>
              <a:lnSpc>
                <a:spcPct val="100000"/>
              </a:lnSpc>
            </a:pPr>
            <a:endParaRPr lang="en-IN" sz="3600" b="0" strike="noStrike" spc="-1">
              <a:latin typeface="Arial"/>
            </a:endParaRPr>
          </a:p>
        </p:txBody>
      </p:sp>
      <p:sp>
        <p:nvSpPr>
          <p:cNvPr id="136" name="CustomShape 7"/>
          <p:cNvSpPr/>
          <p:nvPr/>
        </p:nvSpPr>
        <p:spPr>
          <a:xfrm>
            <a:off x="1452980" y="2064679"/>
            <a:ext cx="1872000" cy="936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US" spc="-1" dirty="0">
                <a:latin typeface="Arial"/>
              </a:rPr>
              <a:t>D</a:t>
            </a:r>
            <a:r>
              <a:rPr lang="en-IN" spc="-1" dirty="0" err="1">
                <a:latin typeface="Arial"/>
              </a:rPr>
              <a:t>ata</a:t>
            </a:r>
            <a:r>
              <a:rPr lang="en-IN" spc="-1" dirty="0">
                <a:latin typeface="Arial"/>
              </a:rPr>
              <a:t> Acquisition</a:t>
            </a:r>
            <a:endParaRPr lang="en-IN" sz="1800" b="0" strike="noStrike" spc="-1" dirty="0">
              <a:latin typeface="Arial"/>
            </a:endParaRPr>
          </a:p>
        </p:txBody>
      </p:sp>
      <p:sp>
        <p:nvSpPr>
          <p:cNvPr id="137" name="Line 8"/>
          <p:cNvSpPr/>
          <p:nvPr/>
        </p:nvSpPr>
        <p:spPr>
          <a:xfrm>
            <a:off x="3332160" y="2517279"/>
            <a:ext cx="1368000" cy="0"/>
          </a:xfrm>
          <a:prstGeom prst="line">
            <a:avLst/>
          </a:prstGeom>
          <a:ln>
            <a:solidFill>
              <a:srgbClr val="3465A4"/>
            </a:solidFill>
            <a:tailEnd type="triangle" w="med" len="med"/>
          </a:ln>
        </p:spPr>
        <p:style>
          <a:lnRef idx="0">
            <a:scrgbClr r="0" g="0" b="0"/>
          </a:lnRef>
          <a:fillRef idx="0">
            <a:scrgbClr r="0" g="0" b="0"/>
          </a:fillRef>
          <a:effectRef idx="0">
            <a:scrgbClr r="0" g="0" b="0"/>
          </a:effectRef>
          <a:fontRef idx="minor"/>
        </p:style>
        <p:txBody>
          <a:bodyPr/>
          <a:lstStyle/>
          <a:p>
            <a:endParaRPr lang="en-IN" dirty="0"/>
          </a:p>
        </p:txBody>
      </p:sp>
      <p:sp>
        <p:nvSpPr>
          <p:cNvPr id="138" name="Line 9"/>
          <p:cNvSpPr/>
          <p:nvPr/>
        </p:nvSpPr>
        <p:spPr>
          <a:xfrm>
            <a:off x="6787440" y="2498434"/>
            <a:ext cx="1152720" cy="0"/>
          </a:xfrm>
          <a:prstGeom prst="line">
            <a:avLst/>
          </a:prstGeom>
          <a:ln>
            <a:solidFill>
              <a:srgbClr val="3465A4"/>
            </a:solidFill>
            <a:tailEnd type="triangle" w="med" len="med"/>
          </a:ln>
        </p:spPr>
        <p:style>
          <a:lnRef idx="0">
            <a:scrgbClr r="0" g="0" b="0"/>
          </a:lnRef>
          <a:fillRef idx="0">
            <a:scrgbClr r="0" g="0" b="0"/>
          </a:fillRef>
          <a:effectRef idx="0">
            <a:scrgbClr r="0" g="0" b="0"/>
          </a:effectRef>
          <a:fontRef idx="minor"/>
        </p:style>
        <p:txBody>
          <a:bodyPr/>
          <a:lstStyle/>
          <a:p>
            <a:endParaRPr lang="en-IN" dirty="0"/>
          </a:p>
        </p:txBody>
      </p:sp>
      <p:sp>
        <p:nvSpPr>
          <p:cNvPr id="139" name="Line 10"/>
          <p:cNvSpPr/>
          <p:nvPr/>
        </p:nvSpPr>
        <p:spPr>
          <a:xfrm flipH="1">
            <a:off x="7705683" y="4500908"/>
            <a:ext cx="683546" cy="0"/>
          </a:xfrm>
          <a:prstGeom prst="line">
            <a:avLst/>
          </a:prstGeom>
          <a:ln>
            <a:solidFill>
              <a:srgbClr val="3465A4"/>
            </a:solidFill>
            <a:tailEnd type="triangle" w="med" len="med"/>
          </a:ln>
        </p:spPr>
        <p:style>
          <a:lnRef idx="0">
            <a:scrgbClr r="0" g="0" b="0"/>
          </a:lnRef>
          <a:fillRef idx="0">
            <a:scrgbClr r="0" g="0" b="0"/>
          </a:fillRef>
          <a:effectRef idx="0">
            <a:scrgbClr r="0" g="0" b="0"/>
          </a:effectRef>
          <a:fontRef idx="minor"/>
        </p:style>
        <p:txBody>
          <a:bodyPr/>
          <a:lstStyle/>
          <a:p>
            <a:endParaRPr lang="en-IN" dirty="0"/>
          </a:p>
        </p:txBody>
      </p:sp>
      <p:sp>
        <p:nvSpPr>
          <p:cNvPr id="140" name="Line 11"/>
          <p:cNvSpPr/>
          <p:nvPr/>
        </p:nvSpPr>
        <p:spPr>
          <a:xfrm flipH="1">
            <a:off x="4799363" y="4524908"/>
            <a:ext cx="944437" cy="0"/>
          </a:xfrm>
          <a:prstGeom prst="line">
            <a:avLst/>
          </a:prstGeom>
          <a:ln>
            <a:solidFill>
              <a:srgbClr val="3465A4"/>
            </a:solidFill>
            <a:tailEnd type="triangle" w="med" len="med"/>
          </a:ln>
        </p:spPr>
        <p:style>
          <a:lnRef idx="0">
            <a:scrgbClr r="0" g="0" b="0"/>
          </a:lnRef>
          <a:fillRef idx="0">
            <a:scrgbClr r="0" g="0" b="0"/>
          </a:fillRef>
          <a:effectRef idx="0">
            <a:scrgbClr r="0" g="0" b="0"/>
          </a:effectRef>
          <a:fontRef idx="minor"/>
        </p:style>
        <p:txBody>
          <a:bodyPr/>
          <a:lstStyle/>
          <a:p>
            <a:endParaRPr lang="en-IN" dirty="0"/>
          </a:p>
        </p:txBody>
      </p:sp>
      <p:sp>
        <p:nvSpPr>
          <p:cNvPr id="141" name="Line 12"/>
          <p:cNvSpPr/>
          <p:nvPr/>
        </p:nvSpPr>
        <p:spPr>
          <a:xfrm>
            <a:off x="9188298" y="2895858"/>
            <a:ext cx="0" cy="1152000"/>
          </a:xfrm>
          <a:prstGeom prst="line">
            <a:avLst/>
          </a:prstGeom>
          <a:ln>
            <a:solidFill>
              <a:srgbClr val="3465A4"/>
            </a:solidFill>
            <a:tailEnd type="triangle" w="med" len="med"/>
          </a:ln>
        </p:spPr>
        <p:style>
          <a:lnRef idx="0">
            <a:scrgbClr r="0" g="0" b="0"/>
          </a:lnRef>
          <a:fillRef idx="0">
            <a:scrgbClr r="0" g="0" b="0"/>
          </a:fillRef>
          <a:effectRef idx="0">
            <a:scrgbClr r="0" g="0" b="0"/>
          </a:effectRef>
          <a:fontRef idx="minor"/>
        </p:style>
        <p:txBody>
          <a:bodyPr/>
          <a:lstStyle/>
          <a:p>
            <a:endParaRPr lang="en-IN" dirty="0"/>
          </a:p>
        </p:txBody>
      </p:sp>
      <p:cxnSp>
        <p:nvCxnSpPr>
          <p:cNvPr id="3" name="Straight Arrow Connector 2">
            <a:extLst>
              <a:ext uri="{FF2B5EF4-FFF2-40B4-BE49-F238E27FC236}">
                <a16:creationId xmlns:a16="http://schemas.microsoft.com/office/drawing/2014/main" id="{A5F0AD10-9930-43F7-8077-94B144DB5C1E}"/>
              </a:ext>
            </a:extLst>
          </p:cNvPr>
          <p:cNvCxnSpPr/>
          <p:nvPr/>
        </p:nvCxnSpPr>
        <p:spPr>
          <a:xfrm flipH="1">
            <a:off x="2425275" y="4532799"/>
            <a:ext cx="455081" cy="8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ustomShape 5">
            <a:extLst>
              <a:ext uri="{FF2B5EF4-FFF2-40B4-BE49-F238E27FC236}">
                <a16:creationId xmlns:a16="http://schemas.microsoft.com/office/drawing/2014/main" id="{8754F9EF-C25E-41DE-8130-79D82F757E67}"/>
              </a:ext>
            </a:extLst>
          </p:cNvPr>
          <p:cNvSpPr/>
          <p:nvPr/>
        </p:nvSpPr>
        <p:spPr>
          <a:xfrm>
            <a:off x="1101584" y="4154679"/>
            <a:ext cx="1315785" cy="792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strike="noStrike" spc="-1" dirty="0">
                <a:solidFill>
                  <a:srgbClr val="000000"/>
                </a:solidFill>
                <a:latin typeface="Arial"/>
              </a:rPr>
              <a:t>Output</a:t>
            </a:r>
            <a:endParaRPr lang="en-IN" sz="18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Picture 1"/>
          <p:cNvPicPr/>
          <p:nvPr/>
        </p:nvPicPr>
        <p:blipFill>
          <a:blip r:embed="rId2"/>
          <a:stretch/>
        </p:blipFill>
        <p:spPr>
          <a:xfrm>
            <a:off x="0" y="0"/>
            <a:ext cx="12191040" cy="6856920"/>
          </a:xfrm>
          <a:prstGeom prst="rect">
            <a:avLst/>
          </a:prstGeom>
          <a:ln>
            <a:noFill/>
          </a:ln>
        </p:spPr>
      </p:pic>
      <p:sp>
        <p:nvSpPr>
          <p:cNvPr id="148" name="CustomShape 1"/>
          <p:cNvSpPr/>
          <p:nvPr/>
        </p:nvSpPr>
        <p:spPr>
          <a:xfrm>
            <a:off x="0" y="910800"/>
            <a:ext cx="12191040" cy="63000"/>
          </a:xfrm>
          <a:prstGeom prst="rect">
            <a:avLst/>
          </a:prstGeom>
          <a:gradFill rotWithShape="0">
            <a:gsLst>
              <a:gs pos="0">
                <a:srgbClr val="3864B3"/>
              </a:gs>
              <a:gs pos="100000">
                <a:srgbClr val="2C4F8C"/>
              </a:gs>
            </a:gsLst>
            <a:path path="circle"/>
          </a:gradFill>
          <a:ln>
            <a:round/>
          </a:ln>
        </p:spPr>
        <p:style>
          <a:lnRef idx="2">
            <a:schemeClr val="accent1">
              <a:shade val="50000"/>
            </a:schemeClr>
          </a:lnRef>
          <a:fillRef idx="1">
            <a:schemeClr val="accent1"/>
          </a:fillRef>
          <a:effectRef idx="0">
            <a:schemeClr val="accent1"/>
          </a:effectRef>
          <a:fontRef idx="minor"/>
        </p:style>
      </p:sp>
      <p:sp>
        <p:nvSpPr>
          <p:cNvPr id="149" name="CustomShape 2"/>
          <p:cNvSpPr/>
          <p:nvPr/>
        </p:nvSpPr>
        <p:spPr>
          <a:xfrm>
            <a:off x="0" y="6580800"/>
            <a:ext cx="12191040" cy="276120"/>
          </a:xfrm>
          <a:prstGeom prst="rect">
            <a:avLst/>
          </a:prstGeom>
          <a:gradFill rotWithShape="0">
            <a:gsLst>
              <a:gs pos="0">
                <a:srgbClr val="3864B3"/>
              </a:gs>
              <a:gs pos="100000">
                <a:srgbClr val="2C4F8C"/>
              </a:gs>
            </a:gsLst>
            <a:path path="circle"/>
          </a:gra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2000" b="1" strike="noStrike" spc="-1">
                <a:solidFill>
                  <a:srgbClr val="FFFFFF"/>
                </a:solidFill>
                <a:latin typeface="Times New Roman"/>
                <a:ea typeface="DejaVu Sans"/>
              </a:rPr>
              <a:t>BVRIT HYDERABAD College of Engineering for Women</a:t>
            </a:r>
            <a:endParaRPr lang="en-IN" sz="2000" b="0" strike="noStrike" spc="-1">
              <a:latin typeface="Arial"/>
            </a:endParaRPr>
          </a:p>
        </p:txBody>
      </p:sp>
      <p:sp>
        <p:nvSpPr>
          <p:cNvPr id="150" name="CustomShape 3"/>
          <p:cNvSpPr/>
          <p:nvPr/>
        </p:nvSpPr>
        <p:spPr>
          <a:xfrm>
            <a:off x="4536000" y="228600"/>
            <a:ext cx="5173920" cy="107576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1" strike="noStrike" spc="-1" dirty="0">
                <a:solidFill>
                  <a:srgbClr val="FF0000"/>
                </a:solidFill>
                <a:latin typeface="Times New Roman"/>
                <a:ea typeface="DejaVu Sans"/>
              </a:rPr>
              <a:t>     Output</a:t>
            </a:r>
            <a:endParaRPr lang="en-IN" sz="3200" b="0" strike="noStrike" spc="-1" dirty="0">
              <a:latin typeface="Arial"/>
            </a:endParaRPr>
          </a:p>
          <a:p>
            <a:pPr>
              <a:lnSpc>
                <a:spcPct val="100000"/>
              </a:lnSpc>
            </a:pPr>
            <a:endParaRPr lang="en-IN" sz="3200" b="0" strike="noStrike" spc="-1" dirty="0">
              <a:latin typeface="Arial"/>
            </a:endParaRPr>
          </a:p>
        </p:txBody>
      </p:sp>
      <p:sp>
        <p:nvSpPr>
          <p:cNvPr id="151" name="CustomShape 4"/>
          <p:cNvSpPr/>
          <p:nvPr/>
        </p:nvSpPr>
        <p:spPr>
          <a:xfrm>
            <a:off x="210240" y="1225440"/>
            <a:ext cx="10167120" cy="185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indent="-379800">
              <a:lnSpc>
                <a:spcPct val="100000"/>
              </a:lnSpc>
              <a:buClr>
                <a:srgbClr val="1155CC"/>
              </a:buClr>
              <a:buFont typeface="Times New Roman"/>
              <a:buChar char="●"/>
            </a:pPr>
            <a:endParaRPr lang="en-IN" sz="1800" b="0" strike="noStrike" spc="-1">
              <a:latin typeface="Arial"/>
            </a:endParaRPr>
          </a:p>
          <a:p>
            <a:pPr>
              <a:lnSpc>
                <a:spcPct val="100000"/>
              </a:lnSpc>
              <a:spcBef>
                <a:spcPts val="1199"/>
              </a:spcBef>
              <a:spcAft>
                <a:spcPts val="1199"/>
              </a:spcAft>
            </a:pPr>
            <a:r>
              <a:rPr lang="en-IN" sz="3200" b="0" strike="noStrike" spc="-1">
                <a:solidFill>
                  <a:srgbClr val="000000"/>
                </a:solidFill>
                <a:latin typeface="Times New Roman"/>
                <a:ea typeface="Times New Roman"/>
              </a:rPr>
              <a:t>                          </a:t>
            </a:r>
            <a:endParaRPr lang="en-IN" sz="3200" b="0" strike="noStrike" spc="-1">
              <a:latin typeface="Arial"/>
            </a:endParaRPr>
          </a:p>
          <a:p>
            <a:pPr>
              <a:lnSpc>
                <a:spcPct val="100000"/>
              </a:lnSpc>
            </a:pPr>
            <a:endParaRPr lang="en-IN" sz="3200" b="0" strike="noStrike" spc="-1">
              <a:latin typeface="Arial"/>
            </a:endParaRPr>
          </a:p>
        </p:txBody>
      </p:sp>
      <p:pic>
        <p:nvPicPr>
          <p:cNvPr id="3" name="Picture 2">
            <a:extLst>
              <a:ext uri="{FF2B5EF4-FFF2-40B4-BE49-F238E27FC236}">
                <a16:creationId xmlns:a16="http://schemas.microsoft.com/office/drawing/2014/main" id="{9BCE5DBD-D2C7-4A18-9529-E011259C91DB}"/>
              </a:ext>
            </a:extLst>
          </p:cNvPr>
          <p:cNvPicPr>
            <a:picLocks noChangeAspect="1"/>
          </p:cNvPicPr>
          <p:nvPr/>
        </p:nvPicPr>
        <p:blipFill>
          <a:blip r:embed="rId3"/>
          <a:stretch>
            <a:fillRect/>
          </a:stretch>
        </p:blipFill>
        <p:spPr>
          <a:xfrm>
            <a:off x="7285815" y="1048855"/>
            <a:ext cx="2888070" cy="2761146"/>
          </a:xfrm>
          <a:prstGeom prst="rect">
            <a:avLst/>
          </a:prstGeom>
        </p:spPr>
      </p:pic>
      <p:pic>
        <p:nvPicPr>
          <p:cNvPr id="5" name="Picture 4">
            <a:extLst>
              <a:ext uri="{FF2B5EF4-FFF2-40B4-BE49-F238E27FC236}">
                <a16:creationId xmlns:a16="http://schemas.microsoft.com/office/drawing/2014/main" id="{F8664A07-B18C-492E-8047-657632305F07}"/>
              </a:ext>
            </a:extLst>
          </p:cNvPr>
          <p:cNvPicPr>
            <a:picLocks noChangeAspect="1"/>
          </p:cNvPicPr>
          <p:nvPr/>
        </p:nvPicPr>
        <p:blipFill>
          <a:blip r:embed="rId4"/>
          <a:stretch>
            <a:fillRect/>
          </a:stretch>
        </p:blipFill>
        <p:spPr>
          <a:xfrm>
            <a:off x="1541085" y="1048855"/>
            <a:ext cx="3000909" cy="2761146"/>
          </a:xfrm>
          <a:prstGeom prst="rect">
            <a:avLst/>
          </a:prstGeom>
        </p:spPr>
      </p:pic>
      <p:cxnSp>
        <p:nvCxnSpPr>
          <p:cNvPr id="7" name="Straight Arrow Connector 6">
            <a:extLst>
              <a:ext uri="{FF2B5EF4-FFF2-40B4-BE49-F238E27FC236}">
                <a16:creationId xmlns:a16="http://schemas.microsoft.com/office/drawing/2014/main" id="{038A9E2B-7CE3-4CED-860C-23F25D5A7DF5}"/>
              </a:ext>
            </a:extLst>
          </p:cNvPr>
          <p:cNvCxnSpPr>
            <a:cxnSpLocks/>
          </p:cNvCxnSpPr>
          <p:nvPr/>
        </p:nvCxnSpPr>
        <p:spPr>
          <a:xfrm>
            <a:off x="4602182" y="2421190"/>
            <a:ext cx="25207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06024654-C73F-46B5-8559-8B67573ADA2B}"/>
              </a:ext>
            </a:extLst>
          </p:cNvPr>
          <p:cNvPicPr>
            <a:picLocks noChangeAspect="1"/>
          </p:cNvPicPr>
          <p:nvPr/>
        </p:nvPicPr>
        <p:blipFill>
          <a:blip r:embed="rId5"/>
          <a:stretch>
            <a:fillRect/>
          </a:stretch>
        </p:blipFill>
        <p:spPr>
          <a:xfrm>
            <a:off x="1361305" y="4471920"/>
            <a:ext cx="3360468" cy="2003586"/>
          </a:xfrm>
          <a:prstGeom prst="rect">
            <a:avLst/>
          </a:prstGeom>
        </p:spPr>
      </p:pic>
      <p:pic>
        <p:nvPicPr>
          <p:cNvPr id="13" name="Picture 12">
            <a:extLst>
              <a:ext uri="{FF2B5EF4-FFF2-40B4-BE49-F238E27FC236}">
                <a16:creationId xmlns:a16="http://schemas.microsoft.com/office/drawing/2014/main" id="{57BCFDF5-7C1D-4D09-9DB1-0FBA6A081DAB}"/>
              </a:ext>
            </a:extLst>
          </p:cNvPr>
          <p:cNvPicPr>
            <a:picLocks noChangeAspect="1"/>
          </p:cNvPicPr>
          <p:nvPr/>
        </p:nvPicPr>
        <p:blipFill>
          <a:blip r:embed="rId6"/>
          <a:stretch>
            <a:fillRect/>
          </a:stretch>
        </p:blipFill>
        <p:spPr>
          <a:xfrm>
            <a:off x="7122960" y="4409954"/>
            <a:ext cx="3450496" cy="2003586"/>
          </a:xfrm>
          <a:prstGeom prst="rect">
            <a:avLst/>
          </a:prstGeom>
        </p:spPr>
      </p:pic>
      <p:cxnSp>
        <p:nvCxnSpPr>
          <p:cNvPr id="19" name="Straight Arrow Connector 18">
            <a:extLst>
              <a:ext uri="{FF2B5EF4-FFF2-40B4-BE49-F238E27FC236}">
                <a16:creationId xmlns:a16="http://schemas.microsoft.com/office/drawing/2014/main" id="{3514A5F0-1D60-4BA7-AC0C-F373ED472653}"/>
              </a:ext>
            </a:extLst>
          </p:cNvPr>
          <p:cNvCxnSpPr>
            <a:cxnSpLocks/>
          </p:cNvCxnSpPr>
          <p:nvPr/>
        </p:nvCxnSpPr>
        <p:spPr>
          <a:xfrm flipV="1">
            <a:off x="4782172" y="5411747"/>
            <a:ext cx="2280389" cy="11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icture 1"/>
          <p:cNvPicPr/>
          <p:nvPr/>
        </p:nvPicPr>
        <p:blipFill>
          <a:blip r:embed="rId2"/>
          <a:stretch/>
        </p:blipFill>
        <p:spPr>
          <a:xfrm>
            <a:off x="720" y="720"/>
            <a:ext cx="12191040" cy="6856920"/>
          </a:xfrm>
          <a:prstGeom prst="rect">
            <a:avLst/>
          </a:prstGeom>
          <a:ln>
            <a:noFill/>
          </a:ln>
        </p:spPr>
      </p:pic>
      <p:pic>
        <p:nvPicPr>
          <p:cNvPr id="153" name="Picture 4"/>
          <p:cNvPicPr/>
          <p:nvPr/>
        </p:nvPicPr>
        <p:blipFill>
          <a:blip r:embed="rId3"/>
          <a:stretch/>
        </p:blipFill>
        <p:spPr>
          <a:xfrm>
            <a:off x="11063520" y="-63360"/>
            <a:ext cx="1074240" cy="1074240"/>
          </a:xfrm>
          <a:prstGeom prst="rect">
            <a:avLst/>
          </a:prstGeom>
          <a:ln>
            <a:noFill/>
          </a:ln>
        </p:spPr>
      </p:pic>
      <p:sp>
        <p:nvSpPr>
          <p:cNvPr id="154" name="CustomShape 1"/>
          <p:cNvSpPr/>
          <p:nvPr/>
        </p:nvSpPr>
        <p:spPr>
          <a:xfrm>
            <a:off x="0" y="6580800"/>
            <a:ext cx="12191040" cy="276120"/>
          </a:xfrm>
          <a:prstGeom prst="rect">
            <a:avLst/>
          </a:prstGeom>
          <a:gradFill rotWithShape="0">
            <a:gsLst>
              <a:gs pos="0">
                <a:srgbClr val="3864B3"/>
              </a:gs>
              <a:gs pos="100000">
                <a:srgbClr val="2C4F8C"/>
              </a:gs>
            </a:gsLst>
            <a:path path="circle"/>
          </a:gra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2000" b="1" strike="noStrike" spc="-1">
                <a:solidFill>
                  <a:srgbClr val="FFFFFF"/>
                </a:solidFill>
                <a:latin typeface="Times New Roman"/>
                <a:ea typeface="DejaVu Sans"/>
              </a:rPr>
              <a:t>BVRIT HYDERABAD College of Engineering for Women</a:t>
            </a:r>
            <a:endParaRPr lang="en-IN" sz="2000" b="0" strike="noStrike" spc="-1">
              <a:latin typeface="Arial"/>
            </a:endParaRPr>
          </a:p>
        </p:txBody>
      </p:sp>
      <p:sp>
        <p:nvSpPr>
          <p:cNvPr id="155" name="CustomShape 2"/>
          <p:cNvSpPr/>
          <p:nvPr/>
        </p:nvSpPr>
        <p:spPr>
          <a:xfrm>
            <a:off x="0" y="878040"/>
            <a:ext cx="12191040" cy="63000"/>
          </a:xfrm>
          <a:prstGeom prst="rect">
            <a:avLst/>
          </a:prstGeom>
          <a:gradFill rotWithShape="0">
            <a:gsLst>
              <a:gs pos="0">
                <a:srgbClr val="3864B3"/>
              </a:gs>
              <a:gs pos="100000">
                <a:srgbClr val="2C4F8C"/>
              </a:gs>
            </a:gsLst>
            <a:path path="circle"/>
          </a:gradFill>
          <a:ln>
            <a:round/>
          </a:ln>
        </p:spPr>
        <p:style>
          <a:lnRef idx="2">
            <a:schemeClr val="accent1">
              <a:shade val="50000"/>
            </a:schemeClr>
          </a:lnRef>
          <a:fillRef idx="1">
            <a:schemeClr val="accent1"/>
          </a:fillRef>
          <a:effectRef idx="0">
            <a:schemeClr val="accent1"/>
          </a:effectRef>
          <a:fontRef idx="minor"/>
        </p:style>
      </p:sp>
      <p:sp>
        <p:nvSpPr>
          <p:cNvPr id="156" name="CustomShape 3"/>
          <p:cNvSpPr/>
          <p:nvPr/>
        </p:nvSpPr>
        <p:spPr>
          <a:xfrm>
            <a:off x="673920" y="2875680"/>
            <a:ext cx="10711440" cy="109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6600" b="1" strike="noStrike" spc="-1">
                <a:solidFill>
                  <a:srgbClr val="000000"/>
                </a:solidFill>
                <a:latin typeface="Times New Roman"/>
                <a:ea typeface="DejaVu Sans"/>
              </a:rPr>
              <a:t>Thank you</a:t>
            </a:r>
            <a:endParaRPr lang="en-IN" sz="66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