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qmVelmQOnvZX4teIyBVktCsg/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89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aacedad9_0_0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d2aaceda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aacedad9_0_8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d2aacedad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306cd429_0_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306cd42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58b7d04c_0_4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cc58b7d04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b3b8effe_0_3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d8b3b8eff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2aacedad9_0_81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d2aacedad9_0_8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gd2aacedad9_0_8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d2aacedad9_0_8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d2aacedad9_0_8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d2aacedad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d2aacedad9_0_0"/>
          <p:cNvSpPr txBox="1"/>
          <p:nvPr/>
        </p:nvSpPr>
        <p:spPr>
          <a:xfrm>
            <a:off x="214750" y="5395875"/>
            <a:ext cx="117624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gd2aacedad9_0_0"/>
          <p:cNvSpPr txBox="1"/>
          <p:nvPr/>
        </p:nvSpPr>
        <p:spPr>
          <a:xfrm>
            <a:off x="0" y="1303825"/>
            <a:ext cx="12675600" cy="21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DEBLURRING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Date: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2021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S.SIRISHA : 17WH1A0582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K.SAI SINDHU : 17WH1A0593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S.SREEYA : 17WH1A05B7	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         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Ms. E.G.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Padmavati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Designation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Assistant Professor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/>
          <p:nvPr/>
        </p:nvSpPr>
        <p:spPr>
          <a:xfrm>
            <a:off x="53280" y="95400"/>
            <a:ext cx="974592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ctr" anchorCtr="0">
            <a:no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65600" y="1343880"/>
            <a:ext cx="11862000" cy="4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6580800"/>
            <a:ext cx="12191760" cy="27684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878040"/>
            <a:ext cx="12191760" cy="6372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/>
          <p:nvPr/>
        </p:nvSpPr>
        <p:spPr>
          <a:xfrm>
            <a:off x="1025280" y="27720"/>
            <a:ext cx="894960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8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321250" y="1645950"/>
            <a:ext cx="114690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project aims to recover the clear image solely from an input blurry image, is 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challenging ill-posed problem. This is done using a novel ranking convolutional neural network (Ranking-CNN). In Ranking-CNN, a novel ranking layer is proposed to extend the structure of CNN so that the statistical and structural attributes of blurry  images can be simultaneously captured. By training Ranking-CNN in a well-designed manner, powerful blurr-relevant features can be automatically learned from massive blurry image patches.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Based on these features, blurr  can be effectively removed by using a blurr density prediction model trained through the random forest regression.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d2aacedad9_0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d2aacedad9_0_8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ctr" anchorCtr="0">
            <a:noAutofit/>
          </a:bodyPr>
          <a:lstStyle/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2aacedad9_0_8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2aacedad9_0_8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2aacedad9_0_8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gd2aacedad9_0_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2aacedad9_0_8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4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d2aacedad9_0_8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d2aacedad9_0_89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6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20901"/>
              </p:ext>
            </p:extLst>
          </p:nvPr>
        </p:nvGraphicFramePr>
        <p:xfrm>
          <a:off x="1864243" y="1343881"/>
          <a:ext cx="8830996" cy="410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5498"/>
                <a:gridCol w="4415498"/>
              </a:tblGrid>
              <a:tr h="1367114">
                <a:tc>
                  <a:txBody>
                    <a:bodyPr/>
                    <a:lstStyle/>
                    <a:p>
                      <a:r>
                        <a:rPr lang="en-IN" sz="30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</a:p>
                    <a:p>
                      <a:r>
                        <a:rPr lang="en-IN" sz="30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IN" sz="3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endParaRPr lang="en-IN" sz="3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r>
                        <a:rPr lang="en-IN" sz="3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IN" sz="3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Specification</a:t>
                      </a:r>
                      <a:endParaRPr lang="en-IN" sz="3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67114">
                <a:tc>
                  <a:txBody>
                    <a:bodyPr/>
                    <a:lstStyle/>
                    <a:p>
                      <a:endParaRPr lang="en-IN" sz="3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300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IN" sz="3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IN" sz="3000" dirty="0" smtClean="0">
                          <a:latin typeface="Times New Roman" pitchFamily="18" charset="0"/>
                          <a:cs typeface="Times New Roman" pitchFamily="18" charset="0"/>
                        </a:rPr>
                        <a:t>Software</a:t>
                      </a:r>
                      <a:endParaRPr lang="en-IN" sz="3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 err="1" smtClean="0"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Numpy</a:t>
                      </a:r>
                      <a:r>
                        <a:rPr lang="en-IN" sz="240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, </a:t>
                      </a:r>
                      <a:r>
                        <a:rPr lang="en-IN" sz="2400" dirty="0" err="1" smtClean="0"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Tensorflow</a:t>
                      </a:r>
                      <a:r>
                        <a:rPr lang="en-IN" sz="240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 err="1" smtClean="0"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Scikit</a:t>
                      </a:r>
                      <a:r>
                        <a:rPr lang="en-IN" sz="2400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-image</a:t>
                      </a:r>
                      <a:r>
                        <a:rPr lang="en-IN" sz="2400" baseline="0" smtClean="0"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, Matplotlib</a:t>
                      </a:r>
                      <a:endParaRPr lang="en-US" sz="24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Google COLAB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67114">
                <a:tc>
                  <a:txBody>
                    <a:bodyPr/>
                    <a:lstStyle/>
                    <a:p>
                      <a:endParaRPr lang="en-IN" sz="3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30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Hardware</a:t>
                      </a:r>
                      <a:endParaRPr lang="en-IN" sz="3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2GB Storage</a:t>
                      </a: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Space</a:t>
                      </a:r>
                    </a:p>
                    <a:p>
                      <a:pPr algn="just"/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4GB RAM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INTEL 15 Core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Preprocessor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7a306cd429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7a306cd429_0_4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ctr" anchorCtr="0">
            <a:noAutofit/>
          </a:bodyPr>
          <a:lstStyle/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7a306cd429_0_4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7a306cd429_0_4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7a306cd429_0_4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g7a306cd429_0_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7a306cd429_0_4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sz="4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7a306cd429_0_4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a306cd429_0_4"/>
          <p:cNvSpPr txBox="1"/>
          <p:nvPr/>
        </p:nvSpPr>
        <p:spPr>
          <a:xfrm>
            <a:off x="822950" y="1645945"/>
            <a:ext cx="104241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45537"/>
              </p:ext>
            </p:extLst>
          </p:nvPr>
        </p:nvGraphicFramePr>
        <p:xfrm>
          <a:off x="1971000" y="1328960"/>
          <a:ext cx="8724240" cy="47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830"/>
                <a:gridCol w="4439410"/>
              </a:tblGrid>
              <a:tr h="731888">
                <a:tc>
                  <a:txBody>
                    <a:bodyPr/>
                    <a:lstStyle/>
                    <a:p>
                      <a:r>
                        <a:rPr lang="en-IN" sz="3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Review</a:t>
                      </a:r>
                      <a:endParaRPr lang="en-IN" sz="3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Expected</a:t>
                      </a:r>
                      <a:r>
                        <a:rPr lang="en-IN" sz="3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Completion</a:t>
                      </a:r>
                      <a:endParaRPr lang="en-IN" sz="3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37078">
                <a:tc>
                  <a:txBody>
                    <a:bodyPr/>
                    <a:lstStyle/>
                    <a:p>
                      <a:r>
                        <a:rPr lang="en-IN" sz="3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en-IN" sz="3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IN" sz="3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Review 0</a:t>
                      </a:r>
                      <a:endParaRPr lang="en-IN" sz="3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imes New Roman"/>
                        <a:buChar char="●"/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imes New Roman"/>
                        <a:buChar char="●"/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</a:t>
                      </a: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imes New Roman"/>
                        <a:buChar char="●"/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paper and References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1137078">
                <a:tc>
                  <a:txBody>
                    <a:bodyPr/>
                    <a:lstStyle/>
                    <a:p>
                      <a:r>
                        <a:rPr lang="en-IN" sz="3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sz="3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r>
                        <a:rPr lang="en-IN" sz="3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</a:t>
                      </a:r>
                      <a:r>
                        <a:rPr lang="en-IN" sz="3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sz="3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Review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imes New Roman"/>
                        <a:buChar char="●"/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preprocessing</a:t>
                      </a: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imes New Roman"/>
                        <a:buChar char="●"/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 image </a:t>
                      </a:r>
                      <a:r>
                        <a:rPr lang="en-US" sz="24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deblurring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model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1137078">
                <a:tc>
                  <a:txBody>
                    <a:bodyPr/>
                    <a:lstStyle/>
                    <a:p>
                      <a:r>
                        <a:rPr lang="en-IN" sz="300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r>
                        <a:rPr lang="en-IN" sz="30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Review 2</a:t>
                      </a:r>
                      <a:endParaRPr lang="en-IN" sz="3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imes New Roman"/>
                        <a:buChar char="●"/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 Implementation</a:t>
                      </a: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imes New Roman"/>
                        <a:buChar char="●"/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Future scope</a:t>
                      </a: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imes New Roman"/>
                        <a:buChar char="●"/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Report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cc58b7d04c_0_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cc58b7d04c_0_4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ctr" anchorCtr="0">
            <a:noAutofit/>
          </a:bodyPr>
          <a:lstStyle/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cc58b7d04c_0_4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cc58b7d04c_0_4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cc58b7d04c_0_4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gcc58b7d04c_0_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cc58b7d04c_0_4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cc58b7d04c_0_4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c58b7d04c_0_40"/>
          <p:cNvSpPr txBox="1"/>
          <p:nvPr/>
        </p:nvSpPr>
        <p:spPr>
          <a:xfrm>
            <a:off x="276300" y="1227675"/>
            <a:ext cx="115884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[1] Mahdi S. Hosseini, and Konstantinos N. Plataniotis “Convolutional Deblurring for Natural Imaging” (Base paper).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[2] J. Sun, W. Cao, Z. Xu, and J. Ponce, “Learning a convolutional neural network for non-uniform motion blur removal,” in Proc. CVPR, 2015, pp. 769–777.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[3] S. M. C. Nascimento, K. Amano, and D. H. Foster, “Spatial distributions of local illumination color in natural scenes,” Vis. Res., vol. 120, pp. 39–44, Mar. 2016.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[4] W. Ren, S. Liu, H. Zhang, J. Pan, X. Cao, and M.-H. Yang, “Single image dehazing via multi-scale convolutional neural networks,” in Proc. Eur. Conf. Comput. Vis. Amsterdam, The Netherlands: Springer, 2016, pp. 154–169.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d8b3b8effe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d8b3b8effe_0_3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00" rIns="0" bIns="0" anchor="ctr" anchorCtr="0">
            <a:noAutofit/>
          </a:bodyPr>
          <a:lstStyle/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d8b3b8effe_0_3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d8b3b8effe_0_3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d8b3b8effe_0_3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gd8b3b8effe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d8b3b8effe_0_3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d8b3b8effe_0_3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d8b3b8effe_0_39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464</Words>
  <Application>Microsoft Office PowerPoint</Application>
  <PresentationFormat>Custom</PresentationFormat>
  <Paragraphs>80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user</cp:lastModifiedBy>
  <cp:revision>6</cp:revision>
  <dcterms:created xsi:type="dcterms:W3CDTF">2020-08-08T03:55:20Z</dcterms:created>
  <dcterms:modified xsi:type="dcterms:W3CDTF">2021-05-30T17:35:20Z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