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75" r:id="rId4"/>
    <p:sldId id="276" r:id="rId5"/>
    <p:sldId id="277"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4/8/2021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patents.google.com/patent/US9064172" TargetMode="External"/><Relationship Id="rId5" Type="http://schemas.openxmlformats.org/officeDocument/2006/relationships/hyperlink" Target="https://portal.unifiedpatents.com/patents/patent/US-8803699-B2" TargetMode="External"/><Relationship Id="rId4" Type="http://schemas.openxmlformats.org/officeDocument/2006/relationships/hyperlink" Target="https://openaccess.thecvf.com/content_cvpr_2016/html/Redmon_You_Only_Look_CVPR_2016_paper.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OBJECT DETECTION AND ALERT SYSTEM </a:t>
            </a:r>
          </a:p>
          <a:p>
            <a:pPr algn="ctr">
              <a:spcBef>
                <a:spcPct val="0"/>
              </a:spcBef>
              <a:defRPr/>
            </a:pPr>
            <a:r>
              <a:rPr lang="en-US" sz="2800" b="1" dirty="0">
                <a:latin typeface="Times New Roman" panose="02020603050405020304" pitchFamily="18" charset="0"/>
                <a:cs typeface="Times New Roman" panose="02020603050405020304" pitchFamily="18" charset="0"/>
              </a:rPr>
              <a:t>FOR VISUALLY IMPAIRED PEOPLE</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08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KURA PRAVALLIKA : 17WH1A0525</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THOTA SAHITHI : 17WH1A0539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PALEPU PRIYOOSHA : 17WH1A0559</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M.SUGNANA RAO</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Project Introduction</a:t>
            </a:r>
          </a:p>
        </p:txBody>
      </p:sp>
      <p:sp>
        <p:nvSpPr>
          <p:cNvPr id="4" name="Rectangle 3"/>
          <p:cNvSpPr/>
          <p:nvPr/>
        </p:nvSpPr>
        <p:spPr>
          <a:xfrm>
            <a:off x="328244" y="1339509"/>
            <a:ext cx="11500339" cy="3970318"/>
          </a:xfrm>
          <a:prstGeom prst="rect">
            <a:avLst/>
          </a:prstGeom>
        </p:spPr>
        <p:txBody>
          <a:bodyPr wrap="square">
            <a:spAutoFit/>
          </a:bodyPr>
          <a:lstStyle/>
          <a:p>
            <a:pPr algn="just">
              <a:defRPr/>
            </a:pPr>
            <a:r>
              <a:rPr lang="en-US" b="1" dirty="0">
                <a:solidFill>
                  <a:srgbClr val="FF0000"/>
                </a:solidFill>
                <a:latin typeface="Times New Roman" pitchFamily="18" charset="0"/>
                <a:cs typeface="Times New Roman" pitchFamily="18" charset="0"/>
              </a:rPr>
              <a:t>DOMAIN</a:t>
            </a:r>
          </a:p>
          <a:p>
            <a:pPr algn="just">
              <a:defRPr/>
            </a:pPr>
            <a:r>
              <a:rPr lang="en-US" dirty="0">
                <a:latin typeface="Times New Roman" pitchFamily="18" charset="0"/>
                <a:cs typeface="Times New Roman" pitchFamily="18" charset="0"/>
              </a:rPr>
              <a:t> AI/ML</a:t>
            </a:r>
          </a:p>
          <a:p>
            <a:pPr algn="just">
              <a:defRPr/>
            </a:pPr>
            <a:endParaRPr lang="en-US" b="1" dirty="0">
              <a:solidFill>
                <a:srgbClr val="FF0000"/>
              </a:solidFill>
              <a:latin typeface="Times New Roman" pitchFamily="18" charset="0"/>
              <a:cs typeface="Times New Roman" pitchFamily="18" charset="0"/>
            </a:endParaRPr>
          </a:p>
          <a:p>
            <a:pPr algn="just">
              <a:defRPr/>
            </a:pPr>
            <a:r>
              <a:rPr lang="en-US" b="1" dirty="0">
                <a:solidFill>
                  <a:srgbClr val="FF0000"/>
                </a:solidFill>
                <a:latin typeface="Times New Roman" pitchFamily="18" charset="0"/>
                <a:cs typeface="Times New Roman" pitchFamily="18" charset="0"/>
              </a:rPr>
              <a:t>PROJECT TYPE</a:t>
            </a:r>
            <a:endParaRPr lang="en-US" dirty="0">
              <a:latin typeface="Times New Roman" pitchFamily="18" charset="0"/>
              <a:cs typeface="Times New Roman" pitchFamily="18" charset="0"/>
            </a:endParaRPr>
          </a:p>
          <a:p>
            <a:pPr algn="just">
              <a:defRPr/>
            </a:pPr>
            <a:r>
              <a:rPr lang="en-US" b="1" dirty="0">
                <a:solidFill>
                  <a:srgbClr val="7030A0"/>
                </a:solidFill>
                <a:latin typeface="Times New Roman" pitchFamily="18" charset="0"/>
                <a:cs typeface="Times New Roman" pitchFamily="18" charset="0"/>
              </a:rPr>
              <a:t>Existing System</a:t>
            </a:r>
          </a:p>
          <a:p>
            <a:pPr algn="just">
              <a:defRPr/>
            </a:pPr>
            <a:r>
              <a:rPr lang="en-US" dirty="0">
                <a:latin typeface="Times New Roman" pitchFamily="18" charset="0"/>
                <a:cs typeface="Times New Roman" pitchFamily="18" charset="0"/>
              </a:rPr>
              <a:t>An IoT device using proximity sensors helping to identify objects and alerting the user.</a:t>
            </a:r>
            <a:endParaRPr lang="en-US" b="1" dirty="0">
              <a:solidFill>
                <a:srgbClr val="7030A0"/>
              </a:solidFill>
              <a:latin typeface="Times New Roman" pitchFamily="18" charset="0"/>
              <a:cs typeface="Times New Roman" pitchFamily="18" charset="0"/>
            </a:endParaRPr>
          </a:p>
          <a:p>
            <a:pPr algn="just">
              <a:defRPr/>
            </a:pPr>
            <a:endParaRPr lang="en-US" b="1" dirty="0">
              <a:solidFill>
                <a:srgbClr val="7030A0"/>
              </a:solidFill>
              <a:latin typeface="Times New Roman" pitchFamily="18" charset="0"/>
              <a:cs typeface="Times New Roman" pitchFamily="18" charset="0"/>
            </a:endParaRPr>
          </a:p>
          <a:p>
            <a:pPr algn="just">
              <a:defRPr/>
            </a:pPr>
            <a:r>
              <a:rPr lang="en-US" b="1" dirty="0">
                <a:solidFill>
                  <a:srgbClr val="7030A0"/>
                </a:solidFill>
                <a:latin typeface="Times New Roman" pitchFamily="18" charset="0"/>
                <a:cs typeface="Times New Roman" pitchFamily="18" charset="0"/>
              </a:rPr>
              <a:t>Objective</a:t>
            </a:r>
          </a:p>
          <a:p>
            <a:pPr algn="just">
              <a:defRPr/>
            </a:pPr>
            <a:r>
              <a:rPr lang="en-US" dirty="0">
                <a:latin typeface="Times New Roman" pitchFamily="18" charset="0"/>
                <a:cs typeface="Times New Roman" pitchFamily="18" charset="0"/>
              </a:rPr>
              <a:t>To develop an application which will help the visually impaired people to recognize objects in front of them.</a:t>
            </a:r>
          </a:p>
          <a:p>
            <a:pPr algn="just">
              <a:defRPr/>
            </a:pPr>
            <a:endParaRPr lang="en-US" b="1" dirty="0">
              <a:solidFill>
                <a:srgbClr val="7030A0"/>
              </a:solidFill>
              <a:latin typeface="Times New Roman" pitchFamily="18" charset="0"/>
              <a:cs typeface="Times New Roman" pitchFamily="18" charset="0"/>
            </a:endParaRPr>
          </a:p>
          <a:p>
            <a:pPr algn="just">
              <a:defRPr/>
            </a:pPr>
            <a:r>
              <a:rPr lang="en-US" b="1" dirty="0">
                <a:solidFill>
                  <a:srgbClr val="7030A0"/>
                </a:solidFill>
                <a:latin typeface="Times New Roman" pitchFamily="18" charset="0"/>
                <a:cs typeface="Times New Roman" pitchFamily="18" charset="0"/>
              </a:rPr>
              <a:t>Proposed system</a:t>
            </a:r>
          </a:p>
          <a:p>
            <a:pPr algn="just">
              <a:defRPr/>
            </a:pPr>
            <a:r>
              <a:rPr lang="en-US" dirty="0">
                <a:latin typeface="Times New Roman" pitchFamily="18" charset="0"/>
                <a:cs typeface="Times New Roman" pitchFamily="18" charset="0"/>
              </a:rPr>
              <a:t>Real time object detection and alert system using an application that will aid users in detecting and recognizing the objects in front of them. We will also design and implement an alarm system to notify the user about the recognized object using a voice assistant.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System specifications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06563"/>
            <a:ext cx="68580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Project plan</a:t>
            </a:r>
          </a:p>
        </p:txBody>
      </p:sp>
      <p:sp>
        <p:nvSpPr>
          <p:cNvPr id="4" name="Rectangle 3"/>
          <p:cNvSpPr/>
          <p:nvPr/>
        </p:nvSpPr>
        <p:spPr>
          <a:xfrm>
            <a:off x="328244" y="1339509"/>
            <a:ext cx="11500339" cy="369332"/>
          </a:xfrm>
          <a:prstGeom prst="rect">
            <a:avLst/>
          </a:prstGeom>
        </p:spPr>
        <p:txBody>
          <a:bodyPr wrap="square">
            <a:spAutoFit/>
          </a:bodyPr>
          <a:lstStyle/>
          <a:p>
            <a:pPr algn="just">
              <a:defRPr/>
            </a:pP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79" y="1338280"/>
            <a:ext cx="7546975"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4" name="Rectangle 3"/>
          <p:cNvSpPr/>
          <p:nvPr/>
        </p:nvSpPr>
        <p:spPr>
          <a:xfrm>
            <a:off x="328244" y="1339509"/>
            <a:ext cx="11500339" cy="369332"/>
          </a:xfrm>
          <a:prstGeom prst="rect">
            <a:avLst/>
          </a:prstGeom>
        </p:spPr>
        <p:txBody>
          <a:bodyPr wrap="square">
            <a:spAutoFit/>
          </a:bodyPr>
          <a:lstStyle/>
          <a:p>
            <a:pPr algn="just">
              <a:defRPr/>
            </a:pPr>
            <a:endParaRPr lang="en-US" b="1" dirty="0">
              <a:latin typeface="Times New Roman" pitchFamily="18" charset="0"/>
              <a:cs typeface="Times New Roman" pitchFamily="18" charset="0"/>
            </a:endParaRPr>
          </a:p>
        </p:txBody>
      </p:sp>
      <p:sp>
        <p:nvSpPr>
          <p:cNvPr id="3" name="Rectangle 2"/>
          <p:cNvSpPr/>
          <p:nvPr/>
        </p:nvSpPr>
        <p:spPr>
          <a:xfrm>
            <a:off x="609600" y="1708841"/>
            <a:ext cx="11101754" cy="1754326"/>
          </a:xfrm>
          <a:prstGeom prst="rect">
            <a:avLst/>
          </a:prstGeom>
        </p:spPr>
        <p:txBody>
          <a:bodyPr wrap="square">
            <a:spAutoFit/>
          </a:bodyPr>
          <a:lstStyle/>
          <a:p>
            <a:pPr algn="just"/>
            <a:r>
              <a:rPr lang="en-US" b="1" dirty="0"/>
              <a:t>[1] Base paper:</a:t>
            </a:r>
            <a:endParaRPr lang="en-US" dirty="0"/>
          </a:p>
          <a:p>
            <a:pPr marL="285750" indent="-285750" algn="just">
              <a:buFont typeface="Arial" pitchFamily="34" charset="0"/>
              <a:buChar char="•"/>
            </a:pPr>
            <a:r>
              <a:rPr lang="en-US" dirty="0">
                <a:hlinkClick r:id="rId4"/>
              </a:rPr>
              <a:t>https://openaccess.thecvf.com/content_cvpr_2016/html/Redmon_You_Only_Look_CVPR_2016_paper.html</a:t>
            </a:r>
            <a:r>
              <a:rPr lang="en-US" dirty="0"/>
              <a:t>  </a:t>
            </a:r>
          </a:p>
          <a:p>
            <a:pPr algn="just">
              <a:buNone/>
            </a:pPr>
            <a:endParaRPr lang="en-US" dirty="0"/>
          </a:p>
          <a:p>
            <a:pPr algn="just">
              <a:buNone/>
            </a:pPr>
            <a:r>
              <a:rPr lang="en-US" dirty="0"/>
              <a:t>[2] </a:t>
            </a:r>
            <a:r>
              <a:rPr lang="en-US" b="1" dirty="0"/>
              <a:t>References</a:t>
            </a:r>
            <a:r>
              <a:rPr lang="en-US" dirty="0"/>
              <a:t>:  </a:t>
            </a:r>
          </a:p>
          <a:p>
            <a:pPr marL="285750" indent="-285750" algn="just">
              <a:buFont typeface="Arial" pitchFamily="34" charset="0"/>
              <a:buChar char="•"/>
            </a:pPr>
            <a:r>
              <a:rPr lang="en-US" dirty="0"/>
              <a:t> </a:t>
            </a:r>
            <a:r>
              <a:rPr lang="en-US" dirty="0">
                <a:hlinkClick r:id="rId5"/>
              </a:rPr>
              <a:t>https://portal.unifiedpatents.com/patents/patent/US-8803699-B2</a:t>
            </a:r>
            <a:r>
              <a:rPr lang="en-US" dirty="0"/>
              <a:t> </a:t>
            </a:r>
          </a:p>
          <a:p>
            <a:pPr marL="285750" indent="-285750" algn="just">
              <a:buFont typeface="Arial" pitchFamily="34" charset="0"/>
              <a:buChar char="•"/>
            </a:pPr>
            <a:r>
              <a:rPr lang="en-US" dirty="0">
                <a:hlinkClick r:id="rId6"/>
              </a:rPr>
              <a:t> https://patents.google.com/patent/US9064172</a:t>
            </a:r>
            <a:r>
              <a:rPr lang="en-US" dirty="0"/>
              <a:t> </a:t>
            </a:r>
          </a:p>
        </p:txBody>
      </p:sp>
    </p:spTree>
    <p:extLst>
      <p:ext uri="{BB962C8B-B14F-4D97-AF65-F5344CB8AC3E}">
        <p14:creationId xmlns:p14="http://schemas.microsoft.com/office/powerpoint/2010/main" val="353375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TotalTime>
  <Words>308</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Pravallika Kura</cp:lastModifiedBy>
  <cp:revision>175</cp:revision>
  <dcterms:created xsi:type="dcterms:W3CDTF">2020-08-08T03:55:20Z</dcterms:created>
  <dcterms:modified xsi:type="dcterms:W3CDTF">2021-04-08T05:17:02Z</dcterms:modified>
</cp:coreProperties>
</file>