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5" r:id="rId10"/>
    <p:sldId id="263" r:id="rId11"/>
    <p:sldId id="264"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7"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8"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89"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90"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91"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92"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56720367-25DF-4CA7-9EBD-514A2A02A760}"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408738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2857500" y="514350"/>
            <a:ext cx="3429000" cy="2571750"/>
          </a:xfrm>
          <a:prstGeom prst="rect">
            <a:avLst/>
          </a:prstGeom>
        </p:spPr>
      </p:sp>
      <p:sp>
        <p:nvSpPr>
          <p:cNvPr id="152" name="PlaceHolder 2"/>
          <p:cNvSpPr>
            <a:spLocks noGrp="1"/>
          </p:cNvSpPr>
          <p:nvPr>
            <p:ph type="body"/>
          </p:nvPr>
        </p:nvSpPr>
        <p:spPr>
          <a:xfrm>
            <a:off x="914400" y="3257640"/>
            <a:ext cx="7314840" cy="3085920"/>
          </a:xfrm>
          <a:prstGeom prst="rect">
            <a:avLst/>
          </a:prstGeom>
        </p:spPr>
        <p:txBody>
          <a:bodyPr>
            <a:noAutofit/>
          </a:bodyPr>
          <a:lstStyle/>
          <a:p>
            <a:endParaRPr lang="en-IN" sz="2000" b="0" strike="noStrike" spc="-1">
              <a:latin typeface="Arial"/>
            </a:endParaRPr>
          </a:p>
        </p:txBody>
      </p:sp>
      <p:sp>
        <p:nvSpPr>
          <p:cNvPr id="153" name="TextShape 3"/>
          <p:cNvSpPr txBox="1"/>
          <p:nvPr/>
        </p:nvSpPr>
        <p:spPr>
          <a:xfrm>
            <a:off x="5180040" y="6513480"/>
            <a:ext cx="3962160" cy="342720"/>
          </a:xfrm>
          <a:prstGeom prst="rect">
            <a:avLst/>
          </a:prstGeom>
          <a:noFill/>
          <a:ln>
            <a:noFill/>
          </a:ln>
        </p:spPr>
        <p:txBody>
          <a:bodyPr anchor="b">
            <a:noAutofit/>
          </a:bodyPr>
          <a:lstStyle/>
          <a:p>
            <a:pPr algn="r">
              <a:lnSpc>
                <a:spcPct val="100000"/>
              </a:lnSpc>
            </a:pPr>
            <a:fld id="{72CB5136-380A-4F59-9F39-E686240ACA81}" type="slidenum">
              <a:rPr lang="en-US" sz="1200" b="0" strike="noStrike" spc="-1">
                <a:solidFill>
                  <a:srgbClr val="000000"/>
                </a:solidFill>
                <a:latin typeface="+mn-lt"/>
                <a:ea typeface="+mn-ea"/>
              </a:rPr>
              <a:t>4</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3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4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2994480" y="3013920"/>
            <a:ext cx="3154680" cy="3614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6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6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6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7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7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7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7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7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8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994480" y="3013920"/>
            <a:ext cx="3154680" cy="3614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1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994480" y="3013920"/>
            <a:ext cx="3154680" cy="779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Calibri"/>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0"/>
            <a:ext cx="9143640" cy="4571640"/>
          </a:xfrm>
          <a:prstGeom prst="rect">
            <a:avLst/>
          </a:prstGeom>
          <a:blipFill rotWithShape="0">
            <a:blip r:embed="rId14"/>
            <a:stretch>
              <a:fillRect/>
            </a:stretch>
          </a:blipFill>
          <a:ln>
            <a:noFill/>
          </a:ln>
        </p:spPr>
        <p:style>
          <a:lnRef idx="0">
            <a:scrgbClr r="0" g="0" b="0"/>
          </a:lnRef>
          <a:fillRef idx="0">
            <a:scrgbClr r="0" g="0" b="0"/>
          </a:fillRef>
          <a:effectRef idx="0">
            <a:scrgbClr r="0" g="0" b="0"/>
          </a:effectRef>
          <a:fontRef idx="minor"/>
        </p:style>
      </p:sp>
      <p:sp>
        <p:nvSpPr>
          <p:cNvPr id="7" name="PlaceHolder 2"/>
          <p:cNvSpPr>
            <a:spLocks noGrp="1"/>
          </p:cNvSpPr>
          <p:nvPr>
            <p:ph type="title"/>
          </p:nvPr>
        </p:nvSpPr>
        <p:spPr>
          <a:xfrm>
            <a:off x="2994480" y="3013920"/>
            <a:ext cx="3154680" cy="779400"/>
          </a:xfrm>
          <a:prstGeom prst="rect">
            <a:avLst/>
          </a:prstGeom>
        </p:spPr>
        <p:txBody>
          <a:bodyPr lIns="0" tIns="0" rIns="0" bIns="0">
            <a:noAutofit/>
          </a:bodyPr>
          <a:lstStyle/>
          <a:p>
            <a:pPr algn="ctr"/>
            <a:r>
              <a:rPr lang="en-US" sz="4950" b="0" strike="noStrike" spc="-1">
                <a:solidFill>
                  <a:srgbClr val="000000"/>
                </a:solidFill>
                <a:latin typeface="Calibri"/>
              </a:rPr>
              <a:t>Click to edit the title text format</a:t>
            </a:r>
          </a:p>
        </p:txBody>
      </p:sp>
      <p:sp>
        <p:nvSpPr>
          <p:cNvPr id="2" name="PlaceHolder 3"/>
          <p:cNvSpPr>
            <a:spLocks noGrp="1"/>
          </p:cNvSpPr>
          <p:nvPr>
            <p:ph type="body"/>
          </p:nvPr>
        </p:nvSpPr>
        <p:spPr>
          <a:xfrm>
            <a:off x="845640" y="2086920"/>
            <a:ext cx="7347960" cy="4091760"/>
          </a:xfrm>
          <a:prstGeom prst="rect">
            <a:avLst/>
          </a:prstGeom>
        </p:spPr>
        <p:txBody>
          <a:bodyPr lIns="0" tIns="0" rIns="0" bIns="0">
            <a:noAutofit/>
          </a:bodyPr>
          <a:lstStyle/>
          <a:p>
            <a:pPr marL="432000" indent="-324000" algn="ctr">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lgn="ctr">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gn="ctr">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gn="ctr">
              <a:spcBef>
                <a:spcPts val="283"/>
              </a:spcBef>
              <a:buClr>
                <a:srgbClr val="000000"/>
              </a:buClr>
              <a:buSzPct val="45000"/>
              <a:buFont typeface="Wingdings" charset="2"/>
              <a:buChar char=""/>
            </a:pPr>
            <a:r>
              <a:rPr lang="en-US" sz="1800" b="0" strike="noStrike" spc="-1">
                <a:solidFill>
                  <a:srgbClr val="000000"/>
                </a:solidFill>
                <a:latin typeface="Calibri"/>
              </a:rPr>
              <a:t>Fifth Outline Level</a:t>
            </a:r>
          </a:p>
          <a:p>
            <a:pPr marL="2592000" lvl="5" indent="-216000" algn="ctr">
              <a:spcBef>
                <a:spcPts val="283"/>
              </a:spcBef>
              <a:buClr>
                <a:srgbClr val="000000"/>
              </a:buClr>
              <a:buSzPct val="45000"/>
              <a:buFont typeface="Wingdings" charset="2"/>
              <a:buChar char=""/>
            </a:pPr>
            <a:r>
              <a:rPr lang="en-US" sz="1800" b="0" strike="noStrike" spc="-1">
                <a:solidFill>
                  <a:srgbClr val="000000"/>
                </a:solidFill>
                <a:latin typeface="Calibri"/>
              </a:rPr>
              <a:t>Sixth Outline Level</a:t>
            </a:r>
          </a:p>
          <a:p>
            <a:pPr marL="3024000" lvl="6" indent="-216000" algn="ctr">
              <a:spcBef>
                <a:spcPts val="283"/>
              </a:spcBef>
              <a:buClr>
                <a:srgbClr val="000000"/>
              </a:buClr>
              <a:buSzPct val="45000"/>
              <a:buFont typeface="Wingdings" charset="2"/>
              <a:buChar char=""/>
            </a:pPr>
            <a:r>
              <a:rPr lang="en-US" sz="1800" b="0" strike="noStrike" spc="-1">
                <a:solidFill>
                  <a:srgbClr val="000000"/>
                </a:solidFill>
                <a:latin typeface="Calibri"/>
              </a:rPr>
              <a:t>Seventh Outline Level</a:t>
            </a:r>
          </a:p>
        </p:txBody>
      </p:sp>
      <p:sp>
        <p:nvSpPr>
          <p:cNvPr id="3" name="PlaceHolder 4"/>
          <p:cNvSpPr>
            <a:spLocks noGrp="1"/>
          </p:cNvSpPr>
          <p:nvPr>
            <p:ph type="ftr"/>
          </p:nvPr>
        </p:nvSpPr>
        <p:spPr>
          <a:xfrm>
            <a:off x="3108960" y="6378120"/>
            <a:ext cx="2925720" cy="342720"/>
          </a:xfrm>
          <a:prstGeom prst="rect">
            <a:avLst/>
          </a:prstGeom>
        </p:spPr>
        <p:txBody>
          <a:bodyPr lIns="0" tIns="0" rIns="0" bIns="0">
            <a:noAutofit/>
          </a:bodyPr>
          <a:lstStyle/>
          <a:p>
            <a:endParaRPr lang="en-IN" sz="2400" b="0" strike="noStrike" spc="-1">
              <a:latin typeface="Times New Roman"/>
            </a:endParaRPr>
          </a:p>
        </p:txBody>
      </p:sp>
      <p:sp>
        <p:nvSpPr>
          <p:cNvPr id="4" name="PlaceHolder 5"/>
          <p:cNvSpPr>
            <a:spLocks noGrp="1"/>
          </p:cNvSpPr>
          <p:nvPr>
            <p:ph type="dt"/>
          </p:nvPr>
        </p:nvSpPr>
        <p:spPr>
          <a:xfrm>
            <a:off x="457200" y="6378120"/>
            <a:ext cx="2102760" cy="342720"/>
          </a:xfrm>
          <a:prstGeom prst="rect">
            <a:avLst/>
          </a:prstGeom>
        </p:spPr>
        <p:txBody>
          <a:bodyPr lIns="0" tIns="0" rIns="0" bIns="0">
            <a:noAutofit/>
          </a:bodyPr>
          <a:lstStyle/>
          <a:p>
            <a:pPr>
              <a:lnSpc>
                <a:spcPct val="100000"/>
              </a:lnSpc>
            </a:pPr>
            <a:fld id="{589D5F99-7254-404A-BC2A-AC78D51D5C3B}" type="datetime">
              <a:rPr lang="en-US" sz="1800" b="0" strike="noStrike" spc="-1">
                <a:solidFill>
                  <a:srgbClr val="B2B2B2"/>
                </a:solidFill>
                <a:latin typeface="Calibri"/>
              </a:rPr>
              <a:t>5/30/2021</a:t>
            </a:fld>
            <a:endParaRPr lang="en-IN" sz="1800" b="0" strike="noStrike" spc="-1">
              <a:latin typeface="Times New Roman"/>
            </a:endParaRPr>
          </a:p>
        </p:txBody>
      </p:sp>
      <p:sp>
        <p:nvSpPr>
          <p:cNvPr id="5" name="PlaceHolder 6"/>
          <p:cNvSpPr>
            <a:spLocks noGrp="1"/>
          </p:cNvSpPr>
          <p:nvPr>
            <p:ph type="sldNum"/>
          </p:nvPr>
        </p:nvSpPr>
        <p:spPr>
          <a:xfrm>
            <a:off x="6583680" y="6378120"/>
            <a:ext cx="2102760" cy="342720"/>
          </a:xfrm>
          <a:prstGeom prst="rect">
            <a:avLst/>
          </a:prstGeom>
        </p:spPr>
        <p:txBody>
          <a:bodyPr lIns="0" tIns="0" rIns="0" bIns="0">
            <a:noAutofit/>
          </a:bodyPr>
          <a:lstStyle/>
          <a:p>
            <a:pPr algn="r">
              <a:lnSpc>
                <a:spcPct val="100000"/>
              </a:lnSpc>
            </a:pPr>
            <a:fld id="{FEF225B9-4A37-4E47-83FD-5C6B2ADD7802}" type="slidenum">
              <a:rPr lang="en-US" sz="1800" b="0" strike="noStrike" spc="-1">
                <a:solidFill>
                  <a:srgbClr val="B2B2B2"/>
                </a:solidFill>
                <a:latin typeface="Calibri"/>
              </a:rPr>
              <a:t>‹#›</a:t>
            </a:fld>
            <a:endParaRPr lang="en-IN" sz="1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hidden="1"/>
          <p:cNvSpPr/>
          <p:nvPr/>
        </p:nvSpPr>
        <p:spPr>
          <a:xfrm>
            <a:off x="0" y="0"/>
            <a:ext cx="9143640" cy="4571640"/>
          </a:xfrm>
          <a:prstGeom prst="rect">
            <a:avLst/>
          </a:prstGeom>
          <a:blipFill rotWithShape="0">
            <a:blip r:embed="rId14"/>
            <a:stretch>
              <a:fillRect/>
            </a:stretch>
          </a:blip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9143640" cy="4571640"/>
          </a:xfrm>
          <a:prstGeom prst="rect">
            <a:avLst/>
          </a:prstGeom>
          <a:blipFill rotWithShape="0">
            <a:blip r:embed="rId14"/>
            <a:stretch>
              <a:fillRect/>
            </a:stretch>
          </a:blipFill>
          <a:ln>
            <a:noFill/>
          </a:ln>
        </p:spPr>
        <p:style>
          <a:lnRef idx="0">
            <a:scrgbClr r="0" g="0" b="0"/>
          </a:lnRef>
          <a:fillRef idx="0">
            <a:scrgbClr r="0" g="0" b="0"/>
          </a:fillRef>
          <a:effectRef idx="0">
            <a:scrgbClr r="0" g="0" b="0"/>
          </a:effectRef>
          <a:fontRef idx="minor"/>
        </p:style>
      </p:sp>
      <p:sp>
        <p:nvSpPr>
          <p:cNvPr id="44" name="CustomShape 3"/>
          <p:cNvSpPr/>
          <p:nvPr/>
        </p:nvSpPr>
        <p:spPr>
          <a:xfrm>
            <a:off x="6290280" y="5263920"/>
            <a:ext cx="360" cy="914040"/>
          </a:xfrm>
          <a:custGeom>
            <a:avLst/>
            <a:gdLst/>
            <a:ahLst/>
            <a:cxnLst/>
            <a:rect l="l" t="t" r="r" b="b"/>
            <a:pathLst>
              <a:path h="914400">
                <a:moveTo>
                  <a:pt x="0" y="914398"/>
                </a:moveTo>
                <a:lnTo>
                  <a:pt x="0" y="0"/>
                </a:lnTo>
              </a:path>
            </a:pathLst>
          </a:custGeom>
          <a:noFill/>
          <a:ln w="19080">
            <a:solidFill>
              <a:srgbClr val="1482AA"/>
            </a:solidFill>
            <a:round/>
          </a:ln>
        </p:spPr>
        <p:style>
          <a:lnRef idx="0">
            <a:scrgbClr r="0" g="0" b="0"/>
          </a:lnRef>
          <a:fillRef idx="0">
            <a:scrgbClr r="0" g="0" b="0"/>
          </a:fillRef>
          <a:effectRef idx="0">
            <a:scrgbClr r="0" g="0" b="0"/>
          </a:effectRef>
          <a:fontRef idx="minor"/>
        </p:style>
      </p:sp>
      <p:sp>
        <p:nvSpPr>
          <p:cNvPr id="45" name="CustomShape 4"/>
          <p:cNvSpPr/>
          <p:nvPr/>
        </p:nvSpPr>
        <p:spPr>
          <a:xfrm>
            <a:off x="0" y="11520"/>
            <a:ext cx="9143640" cy="6846120"/>
          </a:xfrm>
          <a:prstGeom prst="rect">
            <a:avLst/>
          </a:prstGeom>
          <a:blipFill rotWithShape="0">
            <a:blip r:embed="rId15"/>
            <a:stretch>
              <a:fillRect/>
            </a:stretch>
          </a:blipFill>
          <a:ln>
            <a:noFill/>
          </a:ln>
        </p:spPr>
        <p:style>
          <a:lnRef idx="0">
            <a:scrgbClr r="0" g="0" b="0"/>
          </a:lnRef>
          <a:fillRef idx="0">
            <a:scrgbClr r="0" g="0" b="0"/>
          </a:fillRef>
          <a:effectRef idx="0">
            <a:scrgbClr r="0" g="0" b="0"/>
          </a:effectRef>
          <a:fontRef idx="minor"/>
        </p:style>
      </p:sp>
      <p:sp>
        <p:nvSpPr>
          <p:cNvPr id="46" name="PlaceHolder 5"/>
          <p:cNvSpPr>
            <a:spLocks noGrp="1"/>
          </p:cNvSpPr>
          <p:nvPr>
            <p:ph type="title"/>
          </p:nvPr>
        </p:nvSpPr>
        <p:spPr>
          <a:xfrm>
            <a:off x="2994480" y="3013920"/>
            <a:ext cx="3154680" cy="779400"/>
          </a:xfrm>
          <a:prstGeom prst="rect">
            <a:avLst/>
          </a:prstGeom>
        </p:spPr>
        <p:txBody>
          <a:bodyPr lIns="0" tIns="0" rIns="0" bIns="0">
            <a:noAutofit/>
          </a:bodyPr>
          <a:lstStyle/>
          <a:p>
            <a:pPr algn="ctr"/>
            <a:r>
              <a:rPr lang="en-US" sz="4950" b="0" strike="noStrike" spc="-1">
                <a:solidFill>
                  <a:srgbClr val="000000"/>
                </a:solidFill>
                <a:latin typeface="Calibri"/>
              </a:rPr>
              <a:t>Click to edit the title text format</a:t>
            </a:r>
          </a:p>
        </p:txBody>
      </p:sp>
      <p:sp>
        <p:nvSpPr>
          <p:cNvPr id="47" name="PlaceHolder 6"/>
          <p:cNvSpPr>
            <a:spLocks noGrp="1"/>
          </p:cNvSpPr>
          <p:nvPr>
            <p:ph type="ftr"/>
          </p:nvPr>
        </p:nvSpPr>
        <p:spPr>
          <a:xfrm>
            <a:off x="3108960" y="6378120"/>
            <a:ext cx="2925720" cy="342720"/>
          </a:xfrm>
          <a:prstGeom prst="rect">
            <a:avLst/>
          </a:prstGeom>
        </p:spPr>
        <p:txBody>
          <a:bodyPr lIns="0" tIns="0" rIns="0" bIns="0">
            <a:noAutofit/>
          </a:bodyPr>
          <a:lstStyle/>
          <a:p>
            <a:endParaRPr lang="en-IN" sz="2400" b="0" strike="noStrike" spc="-1">
              <a:latin typeface="Times New Roman"/>
            </a:endParaRPr>
          </a:p>
        </p:txBody>
      </p:sp>
      <p:sp>
        <p:nvSpPr>
          <p:cNvPr id="48" name="PlaceHolder 7"/>
          <p:cNvSpPr>
            <a:spLocks noGrp="1"/>
          </p:cNvSpPr>
          <p:nvPr>
            <p:ph type="dt"/>
          </p:nvPr>
        </p:nvSpPr>
        <p:spPr>
          <a:xfrm>
            <a:off x="457200" y="6378120"/>
            <a:ext cx="2102760" cy="342720"/>
          </a:xfrm>
          <a:prstGeom prst="rect">
            <a:avLst/>
          </a:prstGeom>
        </p:spPr>
        <p:txBody>
          <a:bodyPr lIns="0" tIns="0" rIns="0" bIns="0">
            <a:noAutofit/>
          </a:bodyPr>
          <a:lstStyle/>
          <a:p>
            <a:pPr>
              <a:lnSpc>
                <a:spcPct val="100000"/>
              </a:lnSpc>
            </a:pPr>
            <a:fld id="{CE259030-C346-41D6-87CE-7A3FC09DFE4A}" type="datetime">
              <a:rPr lang="en-US" sz="1800" b="0" strike="noStrike" spc="-1">
                <a:solidFill>
                  <a:srgbClr val="B2B2B2"/>
                </a:solidFill>
                <a:latin typeface="Calibri"/>
              </a:rPr>
              <a:t>5/30/2021</a:t>
            </a:fld>
            <a:endParaRPr lang="en-IN" sz="1800" b="0" strike="noStrike" spc="-1">
              <a:latin typeface="Times New Roman"/>
            </a:endParaRPr>
          </a:p>
        </p:txBody>
      </p:sp>
      <p:sp>
        <p:nvSpPr>
          <p:cNvPr id="49" name="PlaceHolder 8"/>
          <p:cNvSpPr>
            <a:spLocks noGrp="1"/>
          </p:cNvSpPr>
          <p:nvPr>
            <p:ph type="sldNum"/>
          </p:nvPr>
        </p:nvSpPr>
        <p:spPr>
          <a:xfrm>
            <a:off x="6583680" y="6378120"/>
            <a:ext cx="2102760" cy="342720"/>
          </a:xfrm>
          <a:prstGeom prst="rect">
            <a:avLst/>
          </a:prstGeom>
        </p:spPr>
        <p:txBody>
          <a:bodyPr lIns="0" tIns="0" rIns="0" bIns="0">
            <a:noAutofit/>
          </a:bodyPr>
          <a:lstStyle/>
          <a:p>
            <a:pPr algn="r">
              <a:lnSpc>
                <a:spcPct val="100000"/>
              </a:lnSpc>
            </a:pPr>
            <a:fld id="{1C4F6F6F-2715-41AA-81FF-E5D5EB223C83}" type="slidenum">
              <a:rPr lang="en-US" sz="1800" b="0" strike="noStrike" spc="-1">
                <a:solidFill>
                  <a:srgbClr val="B2B2B2"/>
                </a:solidFill>
                <a:latin typeface="Calibri"/>
              </a:rPr>
              <a:t>‹#›</a:t>
            </a:fld>
            <a:endParaRPr lang="en-IN" sz="1800" b="0" strike="noStrike" spc="-1">
              <a:latin typeface="Times New Roman"/>
            </a:endParaRPr>
          </a:p>
        </p:txBody>
      </p:sp>
      <p:sp>
        <p:nvSpPr>
          <p:cNvPr id="50" name="PlaceHolder 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ttps://patents.google.com/patent/US9064172" TargetMode="External"/><Relationship Id="rId5" Type="http://schemas.openxmlformats.org/officeDocument/2006/relationships/hyperlink" Target="https://portal.unifiedpatents.com/patents/patent/US-8803699-B2" TargetMode="External"/><Relationship Id="rId4" Type="http://schemas.openxmlformats.org/officeDocument/2006/relationships/hyperlink" Target="https://openaccess.thecvf.com/content_cvpr_2016/html/Redmon_You_Only_Look_CVPR_2016_pape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1"/>
          <p:cNvGrpSpPr/>
          <p:nvPr/>
        </p:nvGrpSpPr>
        <p:grpSpPr>
          <a:xfrm>
            <a:off x="0" y="0"/>
            <a:ext cx="9143640" cy="6857640"/>
            <a:chOff x="0" y="0"/>
            <a:chExt cx="9143640" cy="6857640"/>
          </a:xfrm>
        </p:grpSpPr>
        <p:sp>
          <p:nvSpPr>
            <p:cNvPr id="94" name="CustomShape 2"/>
            <p:cNvSpPr/>
            <p:nvPr/>
          </p:nvSpPr>
          <p:spPr>
            <a:xfrm>
              <a:off x="6290280" y="5263920"/>
              <a:ext cx="360" cy="914040"/>
            </a:xfrm>
            <a:custGeom>
              <a:avLst/>
              <a:gdLst/>
              <a:ahLst/>
              <a:cxnLst/>
              <a:rect l="l" t="t" r="r" b="b"/>
              <a:pathLst>
                <a:path h="914400">
                  <a:moveTo>
                    <a:pt x="0" y="914398"/>
                  </a:moveTo>
                  <a:lnTo>
                    <a:pt x="0" y="0"/>
                  </a:lnTo>
                </a:path>
              </a:pathLst>
            </a:custGeom>
            <a:noFill/>
            <a:ln w="19080">
              <a:solidFill>
                <a:srgbClr val="1482AA"/>
              </a:solidFill>
              <a:round/>
            </a:ln>
          </p:spPr>
          <p:style>
            <a:lnRef idx="0">
              <a:scrgbClr r="0" g="0" b="0"/>
            </a:lnRef>
            <a:fillRef idx="0">
              <a:scrgbClr r="0" g="0" b="0"/>
            </a:fillRef>
            <a:effectRef idx="0">
              <a:scrgbClr r="0" g="0" b="0"/>
            </a:effectRef>
            <a:fontRef idx="minor"/>
          </p:style>
        </p:sp>
        <p:sp>
          <p:nvSpPr>
            <p:cNvPr id="95" name="CustomShape 3"/>
            <p:cNvSpPr/>
            <p:nvPr/>
          </p:nvSpPr>
          <p:spPr>
            <a:xfrm>
              <a:off x="0" y="0"/>
              <a:ext cx="9143640" cy="68576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grpSp>
      <p:sp>
        <p:nvSpPr>
          <p:cNvPr id="96" name="TextShape 4"/>
          <p:cNvSpPr txBox="1"/>
          <p:nvPr/>
        </p:nvSpPr>
        <p:spPr>
          <a:xfrm>
            <a:off x="1446120" y="1679040"/>
            <a:ext cx="6609240" cy="1157760"/>
          </a:xfrm>
          <a:prstGeom prst="rect">
            <a:avLst/>
          </a:prstGeom>
          <a:noFill/>
          <a:ln>
            <a:noFill/>
          </a:ln>
        </p:spPr>
        <p:txBody>
          <a:bodyPr lIns="0" tIns="12600" rIns="0" bIns="0">
            <a:noAutofit/>
          </a:bodyPr>
          <a:lstStyle/>
          <a:p>
            <a:pPr marL="12600">
              <a:lnSpc>
                <a:spcPct val="100000"/>
              </a:lnSpc>
              <a:spcBef>
                <a:spcPts val="99"/>
              </a:spcBef>
            </a:pPr>
            <a:r>
              <a:rPr lang="en-US" sz="2400" b="1" strike="noStrike" spc="-7">
                <a:solidFill>
                  <a:srgbClr val="000000"/>
                </a:solidFill>
                <a:latin typeface="Times New Roman"/>
              </a:rPr>
              <a:t>Department </a:t>
            </a:r>
            <a:r>
              <a:rPr lang="en-US" sz="2400" b="1" strike="noStrike" spc="-1">
                <a:solidFill>
                  <a:srgbClr val="000000"/>
                </a:solidFill>
                <a:latin typeface="Times New Roman"/>
              </a:rPr>
              <a:t>of </a:t>
            </a:r>
            <a:r>
              <a:rPr lang="en-US" sz="2400" b="1" strike="noStrike" spc="-7">
                <a:solidFill>
                  <a:srgbClr val="000000"/>
                </a:solidFill>
                <a:latin typeface="Times New Roman"/>
              </a:rPr>
              <a:t>Computer Science </a:t>
            </a:r>
            <a:r>
              <a:rPr lang="en-US" sz="2400" b="1" strike="noStrike" spc="-1">
                <a:solidFill>
                  <a:srgbClr val="000000"/>
                </a:solidFill>
                <a:latin typeface="Times New Roman"/>
              </a:rPr>
              <a:t>and</a:t>
            </a:r>
            <a:r>
              <a:rPr lang="en-US" sz="2400" b="1" strike="noStrike" spc="-120">
                <a:solidFill>
                  <a:srgbClr val="000000"/>
                </a:solidFill>
                <a:latin typeface="Times New Roman"/>
              </a:rPr>
              <a:t> </a:t>
            </a:r>
            <a:r>
              <a:rPr lang="en-US" sz="2400" b="1" strike="noStrike" spc="-7">
                <a:solidFill>
                  <a:srgbClr val="000000"/>
                </a:solidFill>
                <a:latin typeface="Times New Roman"/>
              </a:rPr>
              <a:t>Engineering</a:t>
            </a:r>
            <a:endParaRPr lang="en-US" sz="2400" b="0" strike="noStrike" spc="-1">
              <a:solidFill>
                <a:srgbClr val="000000"/>
              </a:solidFill>
              <a:latin typeface="Calibri"/>
            </a:endParaRPr>
          </a:p>
        </p:txBody>
      </p:sp>
      <p:sp>
        <p:nvSpPr>
          <p:cNvPr id="97" name="CustomShape 5"/>
          <p:cNvSpPr/>
          <p:nvPr/>
        </p:nvSpPr>
        <p:spPr>
          <a:xfrm>
            <a:off x="152280" y="2410200"/>
            <a:ext cx="8891640" cy="1218181"/>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algn="ctr">
              <a:lnSpc>
                <a:spcPct val="100000"/>
              </a:lnSpc>
            </a:pPr>
            <a:r>
              <a:rPr lang="en-US" sz="2000" b="1" strike="noStrike" spc="-1" dirty="0">
                <a:solidFill>
                  <a:srgbClr val="000000"/>
                </a:solidFill>
                <a:latin typeface="Times New Roman"/>
              </a:rPr>
              <a:t>OBJECT DETECTION AND ALERT SYSTEM </a:t>
            </a:r>
            <a:endParaRPr lang="en-IN" sz="2000" b="0" strike="noStrike" spc="-1" dirty="0">
              <a:latin typeface="Arial"/>
            </a:endParaRPr>
          </a:p>
          <a:p>
            <a:pPr algn="ctr">
              <a:lnSpc>
                <a:spcPct val="100000"/>
              </a:lnSpc>
            </a:pPr>
            <a:r>
              <a:rPr lang="en-US" sz="2000" b="1" strike="noStrike" spc="-1" dirty="0">
                <a:solidFill>
                  <a:srgbClr val="000000"/>
                </a:solidFill>
                <a:latin typeface="Times New Roman"/>
              </a:rPr>
              <a:t>FOR VISUALLY IMPAIRED PEOPLE</a:t>
            </a:r>
            <a:endParaRPr lang="en-IN" sz="2000" b="0" strike="noStrike" spc="-1" dirty="0">
              <a:latin typeface="Arial"/>
            </a:endParaRPr>
          </a:p>
          <a:p>
            <a:pPr marL="309960" algn="ctr">
              <a:lnSpc>
                <a:spcPct val="100000"/>
              </a:lnSpc>
              <a:spcBef>
                <a:spcPts val="2194"/>
              </a:spcBef>
            </a:pPr>
            <a:r>
              <a:rPr lang="en-US" sz="2000" b="1" strike="noStrike" spc="-7" dirty="0">
                <a:solidFill>
                  <a:srgbClr val="000000"/>
                </a:solidFill>
                <a:latin typeface="Times New Roman"/>
              </a:rPr>
              <a:t>Date: 13</a:t>
            </a:r>
            <a:r>
              <a:rPr lang="en-US" sz="2000" b="1" strike="noStrike" spc="-1" dirty="0">
                <a:solidFill>
                  <a:srgbClr val="000000"/>
                </a:solidFill>
                <a:latin typeface="Times New Roman"/>
              </a:rPr>
              <a:t> </a:t>
            </a:r>
            <a:r>
              <a:rPr lang="en-US" sz="2000" b="1" strike="noStrike" spc="-7" dirty="0">
                <a:solidFill>
                  <a:srgbClr val="000000"/>
                </a:solidFill>
                <a:latin typeface="Times New Roman"/>
              </a:rPr>
              <a:t>May</a:t>
            </a:r>
            <a:r>
              <a:rPr lang="en-US" sz="2000" b="1" strike="noStrike" spc="-120" dirty="0">
                <a:solidFill>
                  <a:srgbClr val="000000"/>
                </a:solidFill>
                <a:latin typeface="Times New Roman"/>
              </a:rPr>
              <a:t> </a:t>
            </a:r>
            <a:r>
              <a:rPr lang="en-US" sz="2000" b="1" strike="noStrike" spc="-1" dirty="0">
                <a:solidFill>
                  <a:srgbClr val="000000"/>
                </a:solidFill>
                <a:latin typeface="Times New Roman"/>
              </a:rPr>
              <a:t>2021</a:t>
            </a:r>
            <a:endParaRPr lang="en-IN" sz="2000" b="0" strike="noStrike" spc="-1" dirty="0">
              <a:latin typeface="Arial"/>
            </a:endParaRPr>
          </a:p>
        </p:txBody>
      </p:sp>
      <p:sp>
        <p:nvSpPr>
          <p:cNvPr id="98" name="CustomShape 6"/>
          <p:cNvSpPr/>
          <p:nvPr/>
        </p:nvSpPr>
        <p:spPr>
          <a:xfrm>
            <a:off x="380880" y="4592880"/>
            <a:ext cx="8663040" cy="1951715"/>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a:lnSpc>
                <a:spcPct val="100000"/>
              </a:lnSpc>
            </a:pPr>
            <a:r>
              <a:rPr lang="en-US" sz="1800" b="1" strike="noStrike" spc="-1" dirty="0">
                <a:solidFill>
                  <a:srgbClr val="000000"/>
                </a:solidFill>
                <a:latin typeface="Times New Roman"/>
              </a:rPr>
              <a:t>KURA PRAVALLIKA : 17WH1A0525</a:t>
            </a:r>
            <a:endParaRPr lang="en-IN" sz="1800" b="0" strike="noStrike" spc="-1" dirty="0">
              <a:latin typeface="Arial"/>
            </a:endParaRPr>
          </a:p>
          <a:p>
            <a:pPr>
              <a:lnSpc>
                <a:spcPct val="100000"/>
              </a:lnSpc>
            </a:pPr>
            <a:r>
              <a:rPr lang="en-US" sz="1800" b="1" strike="noStrike" spc="-1" dirty="0">
                <a:solidFill>
                  <a:srgbClr val="000000"/>
                </a:solidFill>
                <a:latin typeface="Times New Roman"/>
              </a:rPr>
              <a:t>THOTA SAHITHI : 17WH1A0539</a:t>
            </a:r>
            <a:endParaRPr lang="en-IN" sz="1800" b="0" strike="noStrike" spc="-1" dirty="0">
              <a:latin typeface="Arial"/>
            </a:endParaRPr>
          </a:p>
          <a:p>
            <a:pPr>
              <a:lnSpc>
                <a:spcPct val="100000"/>
              </a:lnSpc>
            </a:pPr>
            <a:r>
              <a:rPr lang="en-US" sz="1800" b="1" strike="noStrike" spc="-1" dirty="0">
                <a:solidFill>
                  <a:srgbClr val="000000"/>
                </a:solidFill>
                <a:latin typeface="Times New Roman"/>
              </a:rPr>
              <a:t>PALEPU PRIYOOSHA : 17WH1A0559</a:t>
            </a:r>
            <a:endParaRPr lang="en-IN" sz="1800" b="0" strike="noStrike" spc="-1" dirty="0">
              <a:latin typeface="Arial"/>
            </a:endParaRPr>
          </a:p>
          <a:p>
            <a:pPr>
              <a:lnSpc>
                <a:spcPct val="100000"/>
              </a:lnSpc>
            </a:pPr>
            <a:r>
              <a:rPr lang="en-US" sz="1800" b="1" strike="noStrike" spc="-1" dirty="0">
                <a:solidFill>
                  <a:srgbClr val="000000"/>
                </a:solidFill>
                <a:latin typeface="Times New Roman"/>
              </a:rPr>
              <a:t>				                Internal Guide: Mr. M.SUGNANA RAO</a:t>
            </a:r>
            <a:endParaRPr lang="en-IN" sz="1800" b="0" strike="noStrike" spc="-1" dirty="0">
              <a:latin typeface="Arial"/>
            </a:endParaRPr>
          </a:p>
          <a:p>
            <a:pPr algn="ctr">
              <a:lnSpc>
                <a:spcPct val="100000"/>
              </a:lnSpc>
            </a:pPr>
            <a:r>
              <a:rPr lang="en-IN" sz="1800" b="1" strike="noStrike" spc="-1" dirty="0">
                <a:solidFill>
                  <a:srgbClr val="000000"/>
                </a:solidFill>
                <a:latin typeface="Times New Roman"/>
              </a:rPr>
              <a:t>         			               </a:t>
            </a:r>
            <a:r>
              <a:rPr lang="en-US" sz="1800" b="1" strike="noStrike" spc="-1" dirty="0">
                <a:solidFill>
                  <a:srgbClr val="000000"/>
                </a:solidFill>
                <a:latin typeface="Times New Roman"/>
              </a:rPr>
              <a:t>Designation: Assistant Professor</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US" sz="1800" b="1" strike="noStrike" spc="-7" dirty="0">
                <a:solidFill>
                  <a:srgbClr val="000000"/>
                </a:solidFill>
                <a:latin typeface="Times New Roman"/>
              </a:rPr>
              <a:t>				</a:t>
            </a:r>
            <a:endParaRPr lang="en-IN" sz="1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2994480" y="3013920"/>
            <a:ext cx="3154680" cy="1157760"/>
          </a:xfrm>
          <a:prstGeom prst="rect">
            <a:avLst/>
          </a:prstGeom>
          <a:noFill/>
          <a:ln>
            <a:noFill/>
          </a:ln>
        </p:spPr>
        <p:txBody>
          <a:bodyPr lIns="0" tIns="12600" rIns="0" bIns="0">
            <a:noAutofit/>
          </a:bodyPr>
          <a:lstStyle/>
          <a:p>
            <a:pPr marL="230040">
              <a:lnSpc>
                <a:spcPct val="100000"/>
              </a:lnSpc>
              <a:spcBef>
                <a:spcPts val="99"/>
              </a:spcBef>
            </a:pPr>
            <a:r>
              <a:rPr lang="en-US" sz="4950" b="1" strike="noStrike" spc="-12">
                <a:solidFill>
                  <a:srgbClr val="000000"/>
                </a:solidFill>
                <a:latin typeface="Times New Roman"/>
              </a:rPr>
              <a:t>Thank</a:t>
            </a:r>
            <a:r>
              <a:rPr lang="en-US" sz="4950" b="1" strike="noStrike" spc="-97">
                <a:solidFill>
                  <a:srgbClr val="000000"/>
                </a:solidFill>
                <a:latin typeface="Times New Roman"/>
              </a:rPr>
              <a:t> </a:t>
            </a:r>
            <a:r>
              <a:rPr lang="en-US" sz="4950" b="1" strike="noStrike" spc="-1">
                <a:solidFill>
                  <a:srgbClr val="000000"/>
                </a:solidFill>
                <a:latin typeface="Times New Roman"/>
              </a:rPr>
              <a:t>you</a:t>
            </a:r>
            <a:endParaRPr lang="en-US" sz="4950" b="0" strike="noStrike" spc="-1">
              <a:solidFill>
                <a:srgbClr val="000000"/>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6290280" y="5263920"/>
            <a:ext cx="360" cy="914040"/>
          </a:xfrm>
          <a:custGeom>
            <a:avLst/>
            <a:gdLst/>
            <a:ahLst/>
            <a:cxnLst/>
            <a:rect l="l" t="t" r="r" b="b"/>
            <a:pathLst>
              <a:path h="914400">
                <a:moveTo>
                  <a:pt x="0" y="914398"/>
                </a:moveTo>
                <a:lnTo>
                  <a:pt x="0" y="0"/>
                </a:lnTo>
              </a:path>
            </a:pathLst>
          </a:custGeom>
          <a:noFill/>
          <a:ln w="19080">
            <a:solidFill>
              <a:srgbClr val="1482AA"/>
            </a:solidFill>
            <a:round/>
          </a:ln>
        </p:spPr>
        <p:style>
          <a:lnRef idx="0">
            <a:scrgbClr r="0" g="0" b="0"/>
          </a:lnRef>
          <a:fillRef idx="0">
            <a:scrgbClr r="0" g="0" b="0"/>
          </a:fillRef>
          <a:effectRef idx="0">
            <a:scrgbClr r="0" g="0" b="0"/>
          </a:effectRef>
          <a:fontRef idx="minor"/>
        </p:style>
      </p:sp>
      <p:sp>
        <p:nvSpPr>
          <p:cNvPr id="100" name="CustomShape 2"/>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01" name="CustomShape 3"/>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02" name="CustomShape 4"/>
          <p:cNvSpPr/>
          <p:nvPr/>
        </p:nvSpPr>
        <p:spPr>
          <a:xfrm>
            <a:off x="-6480" y="0"/>
            <a:ext cx="9156240" cy="68576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03" name="TextShape 5"/>
          <p:cNvSpPr txBox="1"/>
          <p:nvPr/>
        </p:nvSpPr>
        <p:spPr>
          <a:xfrm>
            <a:off x="3189600" y="210600"/>
            <a:ext cx="1917360" cy="1157760"/>
          </a:xfrm>
          <a:prstGeom prst="rect">
            <a:avLst/>
          </a:prstGeom>
          <a:noFill/>
          <a:ln>
            <a:noFill/>
          </a:ln>
        </p:spPr>
        <p:txBody>
          <a:bodyPr lIns="0" tIns="12600" rIns="0" bIns="0">
            <a:noAutofit/>
          </a:bodyPr>
          <a:lstStyle/>
          <a:p>
            <a:pPr marL="12600">
              <a:lnSpc>
                <a:spcPct val="100000"/>
              </a:lnSpc>
              <a:spcBef>
                <a:spcPts val="99"/>
              </a:spcBef>
            </a:pPr>
            <a:r>
              <a:rPr lang="en-US" sz="4400" b="0" strike="noStrike" spc="-7">
                <a:solidFill>
                  <a:srgbClr val="000000"/>
                </a:solidFill>
                <a:latin typeface="Times New Roman"/>
              </a:rPr>
              <a:t>Abstract</a:t>
            </a:r>
            <a:endParaRPr lang="en-US" sz="4400" b="0" strike="noStrike" spc="-1">
              <a:solidFill>
                <a:srgbClr val="000000"/>
              </a:solidFill>
              <a:latin typeface="Calibri"/>
            </a:endParaRPr>
          </a:p>
        </p:txBody>
      </p:sp>
      <p:sp>
        <p:nvSpPr>
          <p:cNvPr id="104" name="CustomShape 6"/>
          <p:cNvSpPr/>
          <p:nvPr/>
        </p:nvSpPr>
        <p:spPr>
          <a:xfrm>
            <a:off x="540000" y="1228680"/>
            <a:ext cx="7994160" cy="5792760"/>
          </a:xfrm>
          <a:prstGeom prst="rect">
            <a:avLst/>
          </a:prstGeom>
          <a:noFill/>
          <a:ln>
            <a:noFill/>
          </a:ln>
        </p:spPr>
        <p:style>
          <a:lnRef idx="0">
            <a:scrgbClr r="0" g="0" b="0"/>
          </a:lnRef>
          <a:fillRef idx="0">
            <a:scrgbClr r="0" g="0" b="0"/>
          </a:fillRef>
          <a:effectRef idx="0">
            <a:scrgbClr r="0" g="0" b="0"/>
          </a:effectRef>
          <a:fontRef idx="minor"/>
        </p:style>
        <p:txBody>
          <a:bodyPr lIns="0" tIns="154800" rIns="0" bIns="0">
            <a:spAutoFit/>
          </a:bodyPr>
          <a:lstStyle/>
          <a:p>
            <a:pPr marL="12600">
              <a:lnSpc>
                <a:spcPct val="100000"/>
              </a:lnSpc>
              <a:spcBef>
                <a:spcPts val="1219"/>
              </a:spcBef>
            </a:pPr>
            <a:r>
              <a:rPr lang="en-US" sz="2800" b="1" strike="noStrike" spc="12" dirty="0">
                <a:solidFill>
                  <a:srgbClr val="000000"/>
                </a:solidFill>
                <a:latin typeface="Lato"/>
              </a:rPr>
              <a:t>Problem</a:t>
            </a:r>
            <a:r>
              <a:rPr lang="en-US" sz="2800" b="1" strike="noStrike" spc="-97" dirty="0">
                <a:solidFill>
                  <a:srgbClr val="000000"/>
                </a:solidFill>
                <a:latin typeface="Lato"/>
              </a:rPr>
              <a:t> </a:t>
            </a:r>
            <a:r>
              <a:rPr lang="en-US" sz="2800" b="1" strike="noStrike" spc="4" dirty="0">
                <a:solidFill>
                  <a:srgbClr val="000000"/>
                </a:solidFill>
                <a:latin typeface="Lato"/>
              </a:rPr>
              <a:t>Statement:</a:t>
            </a:r>
            <a:endParaRPr lang="en-IN" sz="2800" b="0" strike="noStrike" spc="-1" dirty="0">
              <a:latin typeface="Arial"/>
            </a:endParaRPr>
          </a:p>
          <a:p>
            <a:pPr marL="12600" algn="just">
              <a:lnSpc>
                <a:spcPct val="100000"/>
              </a:lnSpc>
              <a:spcBef>
                <a:spcPts val="1219"/>
              </a:spcBef>
            </a:pPr>
            <a:r>
              <a:rPr lang="en-US" sz="1800" b="0" strike="noStrike" spc="-1" dirty="0">
                <a:solidFill>
                  <a:srgbClr val="000000"/>
                </a:solidFill>
                <a:latin typeface="Lato"/>
              </a:rPr>
              <a:t>Good vision is a precious gift but unfortunately loss of vision is becoming common nowadays. To help the blind people, the visual world has to be transformed into the audio world with the potential to inform them about objects as well as their spatial locations.</a:t>
            </a:r>
            <a:endParaRPr lang="en-IN" sz="1800" b="0" strike="noStrike" spc="-1" dirty="0">
              <a:latin typeface="Arial"/>
            </a:endParaRPr>
          </a:p>
          <a:p>
            <a:pPr>
              <a:lnSpc>
                <a:spcPct val="100000"/>
              </a:lnSpc>
              <a:spcBef>
                <a:spcPts val="31"/>
              </a:spcBef>
            </a:pPr>
            <a:endParaRPr lang="en-IN" sz="1800" b="0" strike="noStrike" spc="-1" dirty="0">
              <a:latin typeface="Arial"/>
            </a:endParaRPr>
          </a:p>
          <a:p>
            <a:pPr>
              <a:lnSpc>
                <a:spcPct val="100000"/>
              </a:lnSpc>
              <a:spcBef>
                <a:spcPts val="31"/>
              </a:spcBef>
            </a:pPr>
            <a:endParaRPr lang="en-IN" sz="1800" b="0" strike="noStrike" spc="-1" dirty="0">
              <a:latin typeface="Arial"/>
            </a:endParaRPr>
          </a:p>
          <a:p>
            <a:pPr marL="12600">
              <a:lnSpc>
                <a:spcPct val="100000"/>
              </a:lnSpc>
              <a:spcBef>
                <a:spcPts val="1219"/>
              </a:spcBef>
            </a:pPr>
            <a:r>
              <a:rPr lang="en-US" sz="2800" b="1" strike="noStrike" spc="12" dirty="0">
                <a:solidFill>
                  <a:srgbClr val="000000"/>
                </a:solidFill>
                <a:latin typeface="Lato"/>
              </a:rPr>
              <a:t>Project</a:t>
            </a:r>
            <a:r>
              <a:rPr lang="en-US" sz="2800" b="1" strike="noStrike" spc="-97" dirty="0">
                <a:solidFill>
                  <a:srgbClr val="000000"/>
                </a:solidFill>
                <a:latin typeface="Lato"/>
              </a:rPr>
              <a:t> </a:t>
            </a:r>
            <a:r>
              <a:rPr lang="en-US" sz="2800" b="1" strike="noStrike" spc="-1" dirty="0">
                <a:solidFill>
                  <a:srgbClr val="000000"/>
                </a:solidFill>
                <a:latin typeface="Lato"/>
              </a:rPr>
              <a:t>Objective:</a:t>
            </a:r>
            <a:endParaRPr lang="en-IN" sz="2800" b="0" strike="noStrike" spc="-1" dirty="0">
              <a:latin typeface="Arial"/>
            </a:endParaRPr>
          </a:p>
          <a:p>
            <a:pPr marL="12600" algn="just">
              <a:lnSpc>
                <a:spcPct val="100000"/>
              </a:lnSpc>
              <a:spcBef>
                <a:spcPts val="1219"/>
              </a:spcBef>
            </a:pPr>
            <a:r>
              <a:rPr lang="en-US" sz="1800" b="0" strike="noStrike" spc="-1" dirty="0">
                <a:solidFill>
                  <a:srgbClr val="000000"/>
                </a:solidFill>
                <a:latin typeface="Lato"/>
              </a:rPr>
              <a:t>Many people suffer from partial or complete blindness in this world. The main objective revolves around implementing object detection with an alert system and embedding it into an app which is blind friendly. Our project aims at helping people who are visually impaired or with their navigation.</a:t>
            </a:r>
            <a:endParaRPr lang="en-IN" sz="1800" b="0" strike="noStrike" spc="-1" dirty="0">
              <a:latin typeface="Arial"/>
            </a:endParaRPr>
          </a:p>
          <a:p>
            <a:pPr marL="12600" algn="just">
              <a:lnSpc>
                <a:spcPct val="100000"/>
              </a:lnSpc>
            </a:pPr>
            <a:endParaRPr lang="en-IN" sz="1800" b="0" strike="noStrike" spc="-1" dirty="0">
              <a:latin typeface="Arial"/>
            </a:endParaRPr>
          </a:p>
          <a:p>
            <a:pPr marL="12600">
              <a:lnSpc>
                <a:spcPct val="100000"/>
              </a:lnSpc>
            </a:pPr>
            <a:endParaRPr lang="en-IN" sz="1800" b="0" strike="noStrike" spc="-1" dirty="0">
              <a:latin typeface="Arial"/>
            </a:endParaRPr>
          </a:p>
          <a:p>
            <a:pPr marL="12600">
              <a:lnSpc>
                <a:spcPct val="100000"/>
              </a:lnSpc>
            </a:pPr>
            <a:endParaRPr lang="en-IN" sz="1800" b="0" strike="noStrike" spc="-1" dirty="0">
              <a:latin typeface="Arial"/>
            </a:endParaRPr>
          </a:p>
          <a:p>
            <a:pPr marL="12600">
              <a:lnSpc>
                <a:spcPct val="100000"/>
              </a:lnSpc>
            </a:pPr>
            <a:endParaRPr lang="en-IN" sz="1800" b="0" strike="noStrike" spc="-1" dirty="0">
              <a:latin typeface="Arial"/>
            </a:endParaRPr>
          </a:p>
          <a:p>
            <a:pPr marL="12600">
              <a:lnSpc>
                <a:spcPct val="100000"/>
              </a:lnSpc>
            </a:pPr>
            <a:endParaRPr lang="en-IN" sz="1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6290280" y="5263920"/>
            <a:ext cx="360" cy="914040"/>
          </a:xfrm>
          <a:custGeom>
            <a:avLst/>
            <a:gdLst/>
            <a:ahLst/>
            <a:cxnLst/>
            <a:rect l="l" t="t" r="r" b="b"/>
            <a:pathLst>
              <a:path h="914400">
                <a:moveTo>
                  <a:pt x="0" y="914398"/>
                </a:moveTo>
                <a:lnTo>
                  <a:pt x="0" y="0"/>
                </a:lnTo>
              </a:path>
            </a:pathLst>
          </a:custGeom>
          <a:noFill/>
          <a:ln w="19080">
            <a:solidFill>
              <a:srgbClr val="1482AA"/>
            </a:solidFill>
            <a:round/>
          </a:ln>
        </p:spPr>
        <p:style>
          <a:lnRef idx="0">
            <a:scrgbClr r="0" g="0" b="0"/>
          </a:lnRef>
          <a:fillRef idx="0">
            <a:scrgbClr r="0" g="0" b="0"/>
          </a:fillRef>
          <a:effectRef idx="0">
            <a:scrgbClr r="0" g="0" b="0"/>
          </a:effectRef>
          <a:fontRef idx="minor"/>
        </p:style>
      </p:sp>
      <p:sp>
        <p:nvSpPr>
          <p:cNvPr id="106" name="CustomShape 2"/>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07" name="CustomShape 3"/>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08" name="CustomShape 4"/>
          <p:cNvSpPr/>
          <p:nvPr/>
        </p:nvSpPr>
        <p:spPr>
          <a:xfrm>
            <a:off x="-6480" y="0"/>
            <a:ext cx="9156240" cy="69339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09" name="TextShape 5"/>
          <p:cNvSpPr txBox="1"/>
          <p:nvPr/>
        </p:nvSpPr>
        <p:spPr>
          <a:xfrm>
            <a:off x="3721680" y="117360"/>
            <a:ext cx="1700280" cy="1157760"/>
          </a:xfrm>
          <a:prstGeom prst="rect">
            <a:avLst/>
          </a:prstGeom>
          <a:noFill/>
          <a:ln>
            <a:noFill/>
          </a:ln>
        </p:spPr>
        <p:txBody>
          <a:bodyPr lIns="0" tIns="12600" rIns="0" bIns="0">
            <a:noAutofit/>
          </a:bodyPr>
          <a:lstStyle/>
          <a:p>
            <a:pPr marL="12600">
              <a:lnSpc>
                <a:spcPct val="100000"/>
              </a:lnSpc>
              <a:spcBef>
                <a:spcPts val="99"/>
              </a:spcBef>
            </a:pPr>
            <a:r>
              <a:rPr lang="en-US" sz="4400" b="0" strike="noStrike" spc="-7">
                <a:solidFill>
                  <a:srgbClr val="000000"/>
                </a:solidFill>
                <a:latin typeface="Times New Roman"/>
              </a:rPr>
              <a:t>Dataset</a:t>
            </a:r>
            <a:endParaRPr lang="en-US" sz="4400" b="0" strike="noStrike" spc="-1">
              <a:solidFill>
                <a:srgbClr val="000000"/>
              </a:solidFill>
              <a:latin typeface="Calibri"/>
            </a:endParaRPr>
          </a:p>
        </p:txBody>
      </p:sp>
      <p:sp>
        <p:nvSpPr>
          <p:cNvPr id="110" name="CustomShape 6"/>
          <p:cNvSpPr/>
          <p:nvPr/>
        </p:nvSpPr>
        <p:spPr>
          <a:xfrm>
            <a:off x="386280" y="2834280"/>
            <a:ext cx="8461800" cy="3200040"/>
          </a:xfrm>
          <a:custGeom>
            <a:avLst/>
            <a:gdLst/>
            <a:ahLst/>
            <a:cxnLst/>
            <a:rect l="l" t="t" r="r" b="b"/>
            <a:pathLst>
              <a:path w="8462010" h="3200400">
                <a:moveTo>
                  <a:pt x="0" y="0"/>
                </a:moveTo>
                <a:lnTo>
                  <a:pt x="8461982" y="0"/>
                </a:lnTo>
                <a:moveTo>
                  <a:pt x="0" y="400049"/>
                </a:moveTo>
                <a:lnTo>
                  <a:pt x="8461982" y="400049"/>
                </a:lnTo>
                <a:moveTo>
                  <a:pt x="0" y="800098"/>
                </a:moveTo>
                <a:lnTo>
                  <a:pt x="8461982" y="800098"/>
                </a:lnTo>
                <a:moveTo>
                  <a:pt x="0" y="1200147"/>
                </a:moveTo>
                <a:lnTo>
                  <a:pt x="8461982" y="1200147"/>
                </a:lnTo>
                <a:moveTo>
                  <a:pt x="0" y="1600196"/>
                </a:moveTo>
                <a:lnTo>
                  <a:pt x="8461982" y="1600196"/>
                </a:lnTo>
                <a:moveTo>
                  <a:pt x="0" y="2000245"/>
                </a:moveTo>
                <a:lnTo>
                  <a:pt x="8461982" y="2000245"/>
                </a:lnTo>
                <a:moveTo>
                  <a:pt x="0" y="2400295"/>
                </a:moveTo>
                <a:lnTo>
                  <a:pt x="8461982" y="2400295"/>
                </a:lnTo>
                <a:moveTo>
                  <a:pt x="0" y="2800344"/>
                </a:moveTo>
                <a:lnTo>
                  <a:pt x="8461982" y="2800344"/>
                </a:lnTo>
                <a:moveTo>
                  <a:pt x="0" y="3200393"/>
                </a:moveTo>
                <a:lnTo>
                  <a:pt x="8461982" y="3200393"/>
                </a:lnTo>
              </a:path>
            </a:pathLst>
          </a:custGeom>
          <a:noFill/>
          <a:ln w="10440">
            <a:solidFill>
              <a:srgbClr val="DDDDDD"/>
            </a:solidFill>
            <a:round/>
          </a:ln>
        </p:spPr>
        <p:style>
          <a:lnRef idx="0">
            <a:scrgbClr r="0" g="0" b="0"/>
          </a:lnRef>
          <a:fillRef idx="0">
            <a:scrgbClr r="0" g="0" b="0"/>
          </a:fillRef>
          <a:effectRef idx="0">
            <a:scrgbClr r="0" g="0" b="0"/>
          </a:effectRef>
          <a:fontRef idx="minor"/>
        </p:style>
      </p:sp>
      <p:sp>
        <p:nvSpPr>
          <p:cNvPr id="111" name="CustomShape 7"/>
          <p:cNvSpPr/>
          <p:nvPr/>
        </p:nvSpPr>
        <p:spPr>
          <a:xfrm>
            <a:off x="386280" y="1020960"/>
            <a:ext cx="8174160" cy="3440520"/>
          </a:xfrm>
          <a:prstGeom prst="rect">
            <a:avLst/>
          </a:prstGeom>
          <a:noFill/>
          <a:ln>
            <a:noFill/>
          </a:ln>
        </p:spPr>
        <p:style>
          <a:lnRef idx="0">
            <a:scrgbClr r="0" g="0" b="0"/>
          </a:lnRef>
          <a:fillRef idx="0">
            <a:scrgbClr r="0" g="0" b="0"/>
          </a:fillRef>
          <a:effectRef idx="0">
            <a:scrgbClr r="0" g="0" b="0"/>
          </a:effectRef>
          <a:fontRef idx="minor"/>
        </p:style>
        <p:txBody>
          <a:bodyPr lIns="0" tIns="154800" rIns="0" bIns="0">
            <a:spAutoFit/>
          </a:bodyPr>
          <a:lstStyle/>
          <a:p>
            <a:pPr marL="12600">
              <a:lnSpc>
                <a:spcPct val="100000"/>
              </a:lnSpc>
              <a:spcBef>
                <a:spcPts val="1219"/>
              </a:spcBef>
            </a:pPr>
            <a:r>
              <a:rPr lang="en-US" sz="1800" b="1" strike="noStrike" spc="4">
                <a:solidFill>
                  <a:srgbClr val="000000"/>
                </a:solidFill>
                <a:latin typeface="Lato"/>
              </a:rPr>
              <a:t>Dataset</a:t>
            </a:r>
            <a:r>
              <a:rPr lang="en-US" sz="1800" b="1" strike="noStrike" spc="-100">
                <a:solidFill>
                  <a:srgbClr val="000000"/>
                </a:solidFill>
                <a:latin typeface="Lato"/>
              </a:rPr>
              <a:t> </a:t>
            </a:r>
            <a:r>
              <a:rPr lang="en-US" sz="1800" b="1" strike="noStrike" spc="4">
                <a:solidFill>
                  <a:srgbClr val="000000"/>
                </a:solidFill>
                <a:latin typeface="Lato"/>
              </a:rPr>
              <a:t>Description:</a:t>
            </a:r>
            <a:endParaRPr lang="en-IN" sz="1800" b="0" strike="noStrike" spc="-1">
              <a:latin typeface="Arial"/>
            </a:endParaRPr>
          </a:p>
          <a:p>
            <a:pPr marL="12600">
              <a:lnSpc>
                <a:spcPct val="100000"/>
              </a:lnSpc>
              <a:spcBef>
                <a:spcPts val="1219"/>
              </a:spcBef>
            </a:pPr>
            <a:r>
              <a:rPr lang="en-US" sz="1800" b="0" strike="noStrike" spc="-1">
                <a:solidFill>
                  <a:srgbClr val="000000"/>
                </a:solidFill>
                <a:latin typeface="Lato"/>
              </a:rPr>
              <a:t>We take images and train the Yolo model to recognize them and transform it into audio.</a:t>
            </a:r>
            <a:endParaRPr lang="en-IN" sz="1800" b="0" strike="noStrike" spc="-1">
              <a:latin typeface="Arial"/>
            </a:endParaRPr>
          </a:p>
          <a:p>
            <a:pPr marL="12600">
              <a:lnSpc>
                <a:spcPct val="114000"/>
              </a:lnSpc>
              <a:spcBef>
                <a:spcPts val="799"/>
              </a:spcBef>
            </a:pPr>
            <a:endParaRPr lang="en-IN" sz="1800" b="0" strike="noStrike" spc="-1">
              <a:latin typeface="Arial"/>
            </a:endParaRPr>
          </a:p>
          <a:p>
            <a:pPr marL="12600">
              <a:lnSpc>
                <a:spcPct val="114000"/>
              </a:lnSpc>
              <a:spcBef>
                <a:spcPts val="799"/>
              </a:spcBef>
            </a:pPr>
            <a:endParaRPr lang="en-IN" sz="1800" b="0" strike="noStrike" spc="-1">
              <a:latin typeface="Arial"/>
            </a:endParaRPr>
          </a:p>
          <a:p>
            <a:pPr marL="12600">
              <a:lnSpc>
                <a:spcPct val="114000"/>
              </a:lnSpc>
              <a:spcBef>
                <a:spcPts val="799"/>
              </a:spcBef>
            </a:pPr>
            <a:endParaRPr lang="en-IN" sz="1800" b="0" strike="noStrike" spc="-1">
              <a:latin typeface="Arial"/>
            </a:endParaRPr>
          </a:p>
          <a:p>
            <a:pPr marL="12600">
              <a:lnSpc>
                <a:spcPct val="114000"/>
              </a:lnSpc>
              <a:spcBef>
                <a:spcPts val="799"/>
              </a:spcBef>
            </a:pPr>
            <a:endParaRPr lang="en-IN" sz="1800" b="0" strike="noStrike" spc="-1">
              <a:latin typeface="Arial"/>
            </a:endParaRPr>
          </a:p>
          <a:p>
            <a:pPr marL="12600">
              <a:lnSpc>
                <a:spcPct val="114000"/>
              </a:lnSpc>
              <a:spcBef>
                <a:spcPts val="799"/>
              </a:spcBef>
            </a:pPr>
            <a:endParaRPr lang="en-IN" sz="1800" b="0" strike="noStrike" spc="-1">
              <a:latin typeface="Arial"/>
            </a:endParaRPr>
          </a:p>
          <a:p>
            <a:pPr marL="12600">
              <a:lnSpc>
                <a:spcPct val="114000"/>
              </a:lnSpc>
              <a:spcBef>
                <a:spcPts val="799"/>
              </a:spcBef>
            </a:pPr>
            <a:endParaRPr lang="en-IN" sz="1800" b="0" strike="noStrike" spc="-1">
              <a:latin typeface="Arial"/>
            </a:endParaRPr>
          </a:p>
        </p:txBody>
      </p:sp>
      <p:pic>
        <p:nvPicPr>
          <p:cNvPr id="112" name="Picture 8"/>
          <p:cNvPicPr/>
          <p:nvPr/>
        </p:nvPicPr>
        <p:blipFill>
          <a:blip r:embed="rId4"/>
          <a:stretch/>
        </p:blipFill>
        <p:spPr>
          <a:xfrm>
            <a:off x="5796000" y="3105720"/>
            <a:ext cx="2904480" cy="2234160"/>
          </a:xfrm>
          <a:prstGeom prst="rect">
            <a:avLst/>
          </a:prstGeom>
          <a:ln>
            <a:noFill/>
          </a:ln>
        </p:spPr>
      </p:pic>
      <p:pic>
        <p:nvPicPr>
          <p:cNvPr id="113" name="Picture 2" descr="YOLO object detection with OpenCV - PyImageSearch"/>
          <p:cNvPicPr/>
          <p:nvPr/>
        </p:nvPicPr>
        <p:blipFill>
          <a:blip r:embed="rId5"/>
          <a:stretch/>
        </p:blipFill>
        <p:spPr>
          <a:xfrm>
            <a:off x="361440" y="2619720"/>
            <a:ext cx="5048280" cy="320580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6290280" y="5263920"/>
            <a:ext cx="360" cy="914040"/>
          </a:xfrm>
          <a:custGeom>
            <a:avLst/>
            <a:gdLst/>
            <a:ahLst/>
            <a:cxnLst/>
            <a:rect l="l" t="t" r="r" b="b"/>
            <a:pathLst>
              <a:path h="914400">
                <a:moveTo>
                  <a:pt x="0" y="914398"/>
                </a:moveTo>
                <a:lnTo>
                  <a:pt x="0" y="0"/>
                </a:lnTo>
              </a:path>
            </a:pathLst>
          </a:custGeom>
          <a:noFill/>
          <a:ln w="19080">
            <a:solidFill>
              <a:srgbClr val="1482AA"/>
            </a:solidFill>
            <a:round/>
          </a:ln>
        </p:spPr>
        <p:style>
          <a:lnRef idx="0">
            <a:scrgbClr r="0" g="0" b="0"/>
          </a:lnRef>
          <a:fillRef idx="0">
            <a:scrgbClr r="0" g="0" b="0"/>
          </a:fillRef>
          <a:effectRef idx="0">
            <a:scrgbClr r="0" g="0" b="0"/>
          </a:effectRef>
          <a:fontRef idx="minor"/>
        </p:style>
      </p:sp>
      <p:sp>
        <p:nvSpPr>
          <p:cNvPr id="115" name="CustomShape 2"/>
          <p:cNvSpPr/>
          <p:nvPr/>
        </p:nvSpPr>
        <p:spPr>
          <a:xfrm>
            <a:off x="8297640" y="810000"/>
            <a:ext cx="806040" cy="80640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16" name="CustomShape 3"/>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17" name="CustomShape 4"/>
          <p:cNvSpPr/>
          <p:nvPr/>
        </p:nvSpPr>
        <p:spPr>
          <a:xfrm>
            <a:off x="-33120" y="-72000"/>
            <a:ext cx="9177120" cy="691488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118" name="TextShape 5"/>
          <p:cNvSpPr txBox="1"/>
          <p:nvPr/>
        </p:nvSpPr>
        <p:spPr>
          <a:xfrm>
            <a:off x="3034080" y="105480"/>
            <a:ext cx="2816640" cy="1157760"/>
          </a:xfrm>
          <a:prstGeom prst="rect">
            <a:avLst/>
          </a:prstGeom>
          <a:noFill/>
          <a:ln>
            <a:noFill/>
          </a:ln>
        </p:spPr>
        <p:txBody>
          <a:bodyPr lIns="0" tIns="12600" rIns="0" bIns="0">
            <a:noAutofit/>
          </a:bodyPr>
          <a:lstStyle/>
          <a:p>
            <a:pPr marL="12600">
              <a:lnSpc>
                <a:spcPct val="100000"/>
              </a:lnSpc>
              <a:spcBef>
                <a:spcPts val="99"/>
              </a:spcBef>
            </a:pPr>
            <a:r>
              <a:rPr lang="en-US" sz="4400" b="0" strike="noStrike" spc="-7">
                <a:solidFill>
                  <a:srgbClr val="000000"/>
                </a:solidFill>
                <a:latin typeface="Times New Roman"/>
              </a:rPr>
              <a:t>Architecture</a:t>
            </a:r>
            <a:endParaRPr lang="en-US" sz="4400" b="0" strike="noStrike" spc="-1">
              <a:solidFill>
                <a:srgbClr val="000000"/>
              </a:solidFill>
              <a:latin typeface="Calibri"/>
            </a:endParaRPr>
          </a:p>
        </p:txBody>
      </p:sp>
      <p:sp>
        <p:nvSpPr>
          <p:cNvPr id="119" name="CustomShape 6"/>
          <p:cNvSpPr/>
          <p:nvPr/>
        </p:nvSpPr>
        <p:spPr>
          <a:xfrm>
            <a:off x="3034080" y="1066680"/>
            <a:ext cx="2527920" cy="549360"/>
          </a:xfrm>
          <a:prstGeom prst="roundRect">
            <a:avLst>
              <a:gd name="adj" fmla="val 16667"/>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Lato"/>
              </a:rPr>
              <a:t>Object</a:t>
            </a:r>
            <a:endParaRPr lang="en-IN" sz="1800" b="0" strike="noStrike" spc="-1">
              <a:latin typeface="Arial"/>
            </a:endParaRPr>
          </a:p>
          <a:p>
            <a:pPr algn="ctr">
              <a:lnSpc>
                <a:spcPct val="100000"/>
              </a:lnSpc>
            </a:pPr>
            <a:r>
              <a:rPr lang="en-US" sz="1800" b="0" strike="noStrike" spc="-1">
                <a:solidFill>
                  <a:srgbClr val="000000"/>
                </a:solidFill>
                <a:latin typeface="Lato"/>
              </a:rPr>
              <a:t>Recognition </a:t>
            </a:r>
            <a:endParaRPr lang="en-IN" sz="1800" b="0" strike="noStrike" spc="-1">
              <a:latin typeface="Arial"/>
            </a:endParaRPr>
          </a:p>
        </p:txBody>
      </p:sp>
      <p:sp>
        <p:nvSpPr>
          <p:cNvPr id="120" name="CustomShape 7"/>
          <p:cNvSpPr/>
          <p:nvPr/>
        </p:nvSpPr>
        <p:spPr>
          <a:xfrm>
            <a:off x="3395880" y="4222440"/>
            <a:ext cx="2013840" cy="822960"/>
          </a:xfrm>
          <a:prstGeom prst="roundRect">
            <a:avLst>
              <a:gd name="adj" fmla="val 16667"/>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Lato"/>
              </a:rPr>
              <a:t>Object Detection</a:t>
            </a:r>
            <a:endParaRPr lang="en-IN" sz="1800" b="0" strike="noStrike" spc="-1">
              <a:latin typeface="Arial"/>
            </a:endParaRPr>
          </a:p>
        </p:txBody>
      </p:sp>
      <p:sp>
        <p:nvSpPr>
          <p:cNvPr id="121" name="CustomShape 8"/>
          <p:cNvSpPr/>
          <p:nvPr/>
        </p:nvSpPr>
        <p:spPr>
          <a:xfrm>
            <a:off x="4480200" y="2260440"/>
            <a:ext cx="2143800" cy="822960"/>
          </a:xfrm>
          <a:prstGeom prst="roundRect">
            <a:avLst>
              <a:gd name="adj" fmla="val 16667"/>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Lato"/>
              </a:rPr>
              <a:t>Object Localization</a:t>
            </a:r>
            <a:endParaRPr lang="en-IN" sz="1800" b="0" strike="noStrike" spc="-1">
              <a:latin typeface="Arial"/>
            </a:endParaRPr>
          </a:p>
        </p:txBody>
      </p:sp>
      <p:sp>
        <p:nvSpPr>
          <p:cNvPr id="122" name="CustomShape 9"/>
          <p:cNvSpPr/>
          <p:nvPr/>
        </p:nvSpPr>
        <p:spPr>
          <a:xfrm>
            <a:off x="2016000" y="2260440"/>
            <a:ext cx="2122200" cy="822960"/>
          </a:xfrm>
          <a:prstGeom prst="roundRect">
            <a:avLst>
              <a:gd name="adj" fmla="val 16667"/>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Lato"/>
              </a:rPr>
              <a:t>Image Classification</a:t>
            </a:r>
            <a:endParaRPr lang="en-IN" sz="1800" b="0" strike="noStrike" spc="-1">
              <a:latin typeface="Arial"/>
            </a:endParaRPr>
          </a:p>
        </p:txBody>
      </p:sp>
      <p:sp>
        <p:nvSpPr>
          <p:cNvPr id="124" name="CustomShape 11"/>
          <p:cNvSpPr/>
          <p:nvPr/>
        </p:nvSpPr>
        <p:spPr>
          <a:xfrm rot="5400000">
            <a:off x="3731040" y="1737720"/>
            <a:ext cx="626400" cy="410760"/>
          </a:xfrm>
          <a:prstGeom prst="bentConnector3">
            <a:avLst>
              <a:gd name="adj1" fmla="val 50000"/>
            </a:avLst>
          </a:pr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127" name="CustomShape 14"/>
          <p:cNvSpPr/>
          <p:nvPr/>
        </p:nvSpPr>
        <p:spPr>
          <a:xfrm>
            <a:off x="3384000" y="5441040"/>
            <a:ext cx="2013840" cy="822960"/>
          </a:xfrm>
          <a:prstGeom prst="roundRect">
            <a:avLst>
              <a:gd name="adj" fmla="val 16667"/>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Lato"/>
              </a:rPr>
              <a:t>Audio Output</a:t>
            </a:r>
            <a:endParaRPr lang="en-IN" sz="1800" b="0" strike="noStrike" spc="-1">
              <a:latin typeface="Arial"/>
            </a:endParaRPr>
          </a:p>
        </p:txBody>
      </p:sp>
      <p:cxnSp>
        <p:nvCxnSpPr>
          <p:cNvPr id="15" name="Elbow Connector 14"/>
          <p:cNvCxnSpPr/>
          <p:nvPr/>
        </p:nvCxnSpPr>
        <p:spPr>
          <a:xfrm rot="16200000" flipH="1">
            <a:off x="4035960" y="2448000"/>
            <a:ext cx="594720" cy="18748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flipV="1">
            <a:off x="4892940" y="3083400"/>
            <a:ext cx="659160" cy="594720"/>
          </a:xfrm>
          <a:prstGeom prst="bentConnector3">
            <a:avLst>
              <a:gd name="adj1" fmla="val 39491"/>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333320" y="3682801"/>
            <a:ext cx="0" cy="539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386012" y="5045400"/>
            <a:ext cx="0" cy="395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16200000" flipH="1">
            <a:off x="4516680" y="1747920"/>
            <a:ext cx="644040" cy="381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6290280" y="5263920"/>
            <a:ext cx="360" cy="914040"/>
          </a:xfrm>
          <a:custGeom>
            <a:avLst/>
            <a:gdLst/>
            <a:ahLst/>
            <a:cxnLst/>
            <a:rect l="l" t="t" r="r" b="b"/>
            <a:pathLst>
              <a:path h="914400">
                <a:moveTo>
                  <a:pt x="0" y="914398"/>
                </a:moveTo>
                <a:lnTo>
                  <a:pt x="0" y="0"/>
                </a:lnTo>
              </a:path>
            </a:pathLst>
          </a:custGeom>
          <a:noFill/>
          <a:ln w="19080">
            <a:solidFill>
              <a:srgbClr val="1482AA"/>
            </a:solidFill>
            <a:round/>
          </a:ln>
        </p:spPr>
        <p:style>
          <a:lnRef idx="0">
            <a:scrgbClr r="0" g="0" b="0"/>
          </a:lnRef>
          <a:fillRef idx="0">
            <a:scrgbClr r="0" g="0" b="0"/>
          </a:fillRef>
          <a:effectRef idx="0">
            <a:scrgbClr r="0" g="0" b="0"/>
          </a:effectRef>
          <a:fontRef idx="minor"/>
        </p:style>
      </p:sp>
      <p:sp>
        <p:nvSpPr>
          <p:cNvPr id="130" name="CustomShape 2"/>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31" name="CustomShape 3"/>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32" name="CustomShape 4"/>
          <p:cNvSpPr/>
          <p:nvPr/>
        </p:nvSpPr>
        <p:spPr>
          <a:xfrm>
            <a:off x="-12600" y="0"/>
            <a:ext cx="9156240" cy="70099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33" name="TextShape 5"/>
          <p:cNvSpPr txBox="1"/>
          <p:nvPr/>
        </p:nvSpPr>
        <p:spPr>
          <a:xfrm>
            <a:off x="2473920" y="95400"/>
            <a:ext cx="4027320" cy="1157760"/>
          </a:xfrm>
          <a:prstGeom prst="rect">
            <a:avLst/>
          </a:prstGeom>
          <a:noFill/>
          <a:ln>
            <a:noFill/>
          </a:ln>
        </p:spPr>
        <p:txBody>
          <a:bodyPr lIns="0" tIns="12600" rIns="0" bIns="0">
            <a:noAutofit/>
          </a:bodyPr>
          <a:lstStyle/>
          <a:p>
            <a:pPr marL="12600">
              <a:lnSpc>
                <a:spcPct val="100000"/>
              </a:lnSpc>
              <a:spcBef>
                <a:spcPts val="99"/>
              </a:spcBef>
            </a:pPr>
            <a:r>
              <a:rPr lang="en-US" sz="4400" b="0" strike="noStrike" spc="-41">
                <a:solidFill>
                  <a:srgbClr val="000000"/>
                </a:solidFill>
                <a:latin typeface="Times New Roman"/>
              </a:rPr>
              <a:t>Technology</a:t>
            </a:r>
            <a:r>
              <a:rPr lang="en-US" sz="4400" b="0" strike="noStrike" spc="-92">
                <a:solidFill>
                  <a:srgbClr val="000000"/>
                </a:solidFill>
                <a:latin typeface="Times New Roman"/>
              </a:rPr>
              <a:t> </a:t>
            </a:r>
            <a:r>
              <a:rPr lang="en-US" sz="4400" b="0" strike="noStrike" spc="-7">
                <a:solidFill>
                  <a:srgbClr val="000000"/>
                </a:solidFill>
                <a:latin typeface="Times New Roman"/>
              </a:rPr>
              <a:t>Stack</a:t>
            </a:r>
            <a:endParaRPr lang="en-US" sz="4400" b="0" strike="noStrike" spc="-1">
              <a:solidFill>
                <a:srgbClr val="000000"/>
              </a:solidFill>
              <a:latin typeface="Calibri"/>
            </a:endParaRPr>
          </a:p>
        </p:txBody>
      </p:sp>
      <p:sp>
        <p:nvSpPr>
          <p:cNvPr id="134" name="CustomShape 6"/>
          <p:cNvSpPr/>
          <p:nvPr/>
        </p:nvSpPr>
        <p:spPr>
          <a:xfrm>
            <a:off x="838080" y="1310760"/>
            <a:ext cx="7162560" cy="664992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91440">
              <a:lnSpc>
                <a:spcPct val="100000"/>
              </a:lnSpc>
              <a:spcBef>
                <a:spcPts val="1219"/>
              </a:spcBef>
            </a:pPr>
            <a:endParaRPr lang="en-IN" sz="1800" b="0" strike="noStrike" spc="-1" dirty="0">
              <a:latin typeface="Arial"/>
            </a:endParaRPr>
          </a:p>
          <a:p>
            <a:pPr marL="91440" indent="-216000">
              <a:lnSpc>
                <a:spcPct val="100000"/>
              </a:lnSpc>
              <a:spcBef>
                <a:spcPts val="1219"/>
              </a:spcBef>
              <a:buClr>
                <a:srgbClr val="000000"/>
              </a:buClr>
              <a:buFont typeface="Wingdings" charset="2"/>
              <a:buChar char=""/>
            </a:pPr>
            <a:r>
              <a:rPr lang="en-US" sz="1800" b="0" strike="noStrike" spc="-1" dirty="0">
                <a:solidFill>
                  <a:srgbClr val="000000"/>
                </a:solidFill>
                <a:latin typeface="Lato"/>
              </a:rPr>
              <a:t>Python</a:t>
            </a:r>
            <a:endParaRPr lang="en-IN" sz="1800" b="0" strike="noStrike" spc="-1" dirty="0">
              <a:latin typeface="Arial"/>
            </a:endParaRPr>
          </a:p>
          <a:p>
            <a:pPr marL="91440" indent="-216000">
              <a:lnSpc>
                <a:spcPct val="100000"/>
              </a:lnSpc>
              <a:spcBef>
                <a:spcPts val="1219"/>
              </a:spcBef>
              <a:buClr>
                <a:srgbClr val="000000"/>
              </a:buClr>
              <a:buFont typeface="Wingdings" charset="2"/>
              <a:buChar char=""/>
            </a:pPr>
            <a:r>
              <a:rPr lang="en-US" sz="1800" b="0" strike="noStrike" spc="-1" dirty="0">
                <a:solidFill>
                  <a:srgbClr val="000000"/>
                </a:solidFill>
                <a:latin typeface="Lato"/>
              </a:rPr>
              <a:t>HTML </a:t>
            </a:r>
            <a:endParaRPr lang="en-IN" sz="1800" b="0" strike="noStrike" spc="-1" dirty="0">
              <a:latin typeface="Arial"/>
            </a:endParaRPr>
          </a:p>
          <a:p>
            <a:pPr marL="91440" indent="-216000">
              <a:lnSpc>
                <a:spcPct val="100000"/>
              </a:lnSpc>
              <a:spcBef>
                <a:spcPts val="1219"/>
              </a:spcBef>
              <a:buClr>
                <a:srgbClr val="000000"/>
              </a:buClr>
              <a:buFont typeface="Wingdings" charset="2"/>
              <a:buChar char=""/>
            </a:pPr>
            <a:r>
              <a:rPr lang="en-US" sz="1800" b="0" strike="noStrike" spc="-1" dirty="0">
                <a:solidFill>
                  <a:srgbClr val="000000"/>
                </a:solidFill>
                <a:latin typeface="Lato"/>
              </a:rPr>
              <a:t>CSS</a:t>
            </a:r>
            <a:endParaRPr lang="en-IN" sz="1800" b="0" strike="noStrike" spc="-1" dirty="0">
              <a:latin typeface="Arial"/>
            </a:endParaRPr>
          </a:p>
          <a:p>
            <a:pPr marL="91440" indent="-216000">
              <a:lnSpc>
                <a:spcPct val="100000"/>
              </a:lnSpc>
              <a:spcBef>
                <a:spcPts val="1219"/>
              </a:spcBef>
              <a:buClr>
                <a:srgbClr val="000000"/>
              </a:buClr>
              <a:buFont typeface="Wingdings" charset="2"/>
              <a:buChar char=""/>
            </a:pPr>
            <a:r>
              <a:rPr lang="en-US" sz="1800" b="0" strike="noStrike" spc="-1" dirty="0">
                <a:solidFill>
                  <a:srgbClr val="000000"/>
                </a:solidFill>
                <a:latin typeface="Lato"/>
              </a:rPr>
              <a:t>Visual Studio code </a:t>
            </a:r>
            <a:endParaRPr lang="en-IN" sz="1800" b="0" strike="noStrike" spc="-1" dirty="0">
              <a:latin typeface="Arial"/>
            </a:endParaRPr>
          </a:p>
          <a:p>
            <a:pPr marL="91440" indent="-216000">
              <a:lnSpc>
                <a:spcPct val="100000"/>
              </a:lnSpc>
              <a:spcBef>
                <a:spcPts val="1219"/>
              </a:spcBef>
              <a:buClr>
                <a:srgbClr val="000000"/>
              </a:buClr>
              <a:buFont typeface="Wingdings" charset="2"/>
              <a:buChar char=""/>
            </a:pPr>
            <a:r>
              <a:rPr lang="en-US" sz="1800" b="0" strike="noStrike" spc="-1" dirty="0">
                <a:solidFill>
                  <a:srgbClr val="000000"/>
                </a:solidFill>
                <a:latin typeface="Lato"/>
              </a:rPr>
              <a:t>Text-to-Speech Engine</a:t>
            </a:r>
            <a:endParaRPr lang="en-IN" sz="1800" b="0" strike="noStrike" spc="-1" dirty="0">
              <a:latin typeface="Arial"/>
            </a:endParaRPr>
          </a:p>
          <a:p>
            <a:pPr marL="91440">
              <a:lnSpc>
                <a:spcPct val="100000"/>
              </a:lnSpc>
              <a:spcBef>
                <a:spcPts val="1219"/>
              </a:spcBef>
            </a:pPr>
            <a:r>
              <a:rPr lang="en-US" sz="2400" b="1" strike="noStrike" spc="-191" dirty="0">
                <a:solidFill>
                  <a:srgbClr val="000000"/>
                </a:solidFill>
                <a:latin typeface="Times New Roman"/>
              </a:rPr>
              <a:t>Packages</a:t>
            </a:r>
            <a:r>
              <a:rPr lang="en-US" sz="2400" b="1" strike="noStrike" spc="-75" dirty="0">
                <a:solidFill>
                  <a:srgbClr val="000000"/>
                </a:solidFill>
                <a:latin typeface="Times New Roman"/>
              </a:rPr>
              <a:t> </a:t>
            </a:r>
            <a:r>
              <a:rPr lang="en-US" sz="2400" b="1" strike="noStrike" spc="-191" dirty="0">
                <a:solidFill>
                  <a:srgbClr val="000000"/>
                </a:solidFill>
                <a:latin typeface="Times New Roman"/>
              </a:rPr>
              <a:t>Used:</a:t>
            </a:r>
            <a:endParaRPr lang="en-IN" sz="2400" b="0" strike="noStrike" spc="-1" dirty="0">
              <a:latin typeface="Arial"/>
            </a:endParaRPr>
          </a:p>
          <a:p>
            <a:pPr marL="91440" indent="-216000">
              <a:lnSpc>
                <a:spcPct val="100000"/>
              </a:lnSpc>
              <a:spcBef>
                <a:spcPts val="1219"/>
              </a:spcBef>
              <a:buClr>
                <a:srgbClr val="000000"/>
              </a:buClr>
              <a:buFont typeface="Wingdings" charset="2"/>
              <a:buChar char=""/>
            </a:pPr>
            <a:r>
              <a:rPr lang="en-US" sz="1800" b="0" strike="noStrike" spc="-1" dirty="0" err="1">
                <a:solidFill>
                  <a:srgbClr val="000000"/>
                </a:solidFill>
                <a:latin typeface="Lato"/>
              </a:rPr>
              <a:t>Matplotlib</a:t>
            </a:r>
            <a:endParaRPr lang="en-IN" sz="1800" b="0" strike="noStrike" spc="-1" dirty="0">
              <a:latin typeface="Arial"/>
            </a:endParaRPr>
          </a:p>
          <a:p>
            <a:pPr marL="91440" indent="-216000">
              <a:lnSpc>
                <a:spcPct val="100000"/>
              </a:lnSpc>
              <a:spcBef>
                <a:spcPts val="1219"/>
              </a:spcBef>
              <a:buClr>
                <a:srgbClr val="000000"/>
              </a:buClr>
              <a:buFont typeface="Wingdings" charset="2"/>
              <a:buChar char=""/>
            </a:pPr>
            <a:r>
              <a:rPr lang="en-US" sz="1800" b="0" strike="noStrike" spc="-1" dirty="0" err="1">
                <a:solidFill>
                  <a:srgbClr val="000000"/>
                </a:solidFill>
                <a:latin typeface="Lato"/>
              </a:rPr>
              <a:t>Opencv</a:t>
            </a:r>
            <a:endParaRPr lang="en-IN" sz="1800" b="0" strike="noStrike" spc="-1" dirty="0">
              <a:latin typeface="Arial"/>
            </a:endParaRPr>
          </a:p>
          <a:p>
            <a:pPr marL="91440" indent="-216000">
              <a:lnSpc>
                <a:spcPct val="100000"/>
              </a:lnSpc>
              <a:spcBef>
                <a:spcPts val="1219"/>
              </a:spcBef>
              <a:buClr>
                <a:srgbClr val="000000"/>
              </a:buClr>
              <a:buFont typeface="Wingdings" charset="2"/>
              <a:buChar char=""/>
            </a:pPr>
            <a:r>
              <a:rPr lang="en-US" sz="1800" b="0" strike="noStrike" spc="-1" dirty="0">
                <a:solidFill>
                  <a:srgbClr val="000000"/>
                </a:solidFill>
                <a:latin typeface="Lato"/>
              </a:rPr>
              <a:t>Audio Output </a:t>
            </a:r>
            <a:r>
              <a:rPr lang="en-US" sz="1800" b="0" strike="noStrike" spc="-1" dirty="0" err="1">
                <a:solidFill>
                  <a:srgbClr val="000000"/>
                </a:solidFill>
                <a:latin typeface="Lato"/>
              </a:rPr>
              <a:t>gTTS</a:t>
            </a:r>
            <a:r>
              <a:rPr lang="en-US" sz="1800" b="0" strike="noStrike" spc="-1" dirty="0">
                <a:solidFill>
                  <a:srgbClr val="000000"/>
                </a:solidFill>
                <a:latin typeface="Lato"/>
              </a:rPr>
              <a:t> – Google Text-To-Speech Python Library</a:t>
            </a:r>
            <a:endParaRPr lang="en-IN" sz="1800" b="0" strike="noStrike" spc="-1" dirty="0">
              <a:latin typeface="Arial"/>
            </a:endParaRPr>
          </a:p>
          <a:p>
            <a:pPr marL="91440" indent="-216000">
              <a:lnSpc>
                <a:spcPct val="100000"/>
              </a:lnSpc>
              <a:spcBef>
                <a:spcPts val="1219"/>
              </a:spcBef>
              <a:buClr>
                <a:srgbClr val="000000"/>
              </a:buClr>
              <a:buFont typeface="Wingdings" charset="2"/>
              <a:buChar char=""/>
            </a:pPr>
            <a:endParaRPr lang="en-IN" sz="1800" b="0" strike="noStrike" spc="-1" dirty="0">
              <a:latin typeface="Arial"/>
            </a:endParaRPr>
          </a:p>
          <a:p>
            <a:pPr>
              <a:lnSpc>
                <a:spcPct val="100000"/>
              </a:lnSpc>
            </a:pPr>
            <a:endParaRPr lang="en-IN" sz="1800" b="0" strike="noStrike" spc="-1" dirty="0">
              <a:latin typeface="Arial"/>
            </a:endParaRPr>
          </a:p>
          <a:p>
            <a:pPr marL="12600">
              <a:lnSpc>
                <a:spcPct val="100000"/>
              </a:lnSpc>
            </a:pPr>
            <a:endParaRPr lang="en-IN" sz="1800" b="0" strike="noStrike" spc="-1" dirty="0">
              <a:latin typeface="Arial"/>
            </a:endParaRPr>
          </a:p>
          <a:p>
            <a:pPr marL="12600">
              <a:lnSpc>
                <a:spcPct val="100000"/>
              </a:lnSpc>
            </a:pPr>
            <a:endParaRPr lang="en-IN" sz="1800" b="0" strike="noStrike" spc="-1" dirty="0">
              <a:latin typeface="Arial"/>
            </a:endParaRPr>
          </a:p>
          <a:p>
            <a:pPr marL="12600">
              <a:lnSpc>
                <a:spcPct val="100000"/>
              </a:lnSpc>
            </a:pPr>
            <a:endParaRPr lang="en-IN" sz="1800" b="0" strike="noStrike" spc="-1" dirty="0">
              <a:latin typeface="Arial"/>
            </a:endParaRPr>
          </a:p>
          <a:p>
            <a:pPr marL="12600">
              <a:lnSpc>
                <a:spcPct val="100000"/>
              </a:lnSpc>
            </a:pPr>
            <a:endParaRPr lang="en-IN"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36" name="CustomShape 2"/>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37" name="CustomShape 3"/>
          <p:cNvSpPr/>
          <p:nvPr/>
        </p:nvSpPr>
        <p:spPr>
          <a:xfrm>
            <a:off x="0" y="-76200"/>
            <a:ext cx="9156240" cy="68576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38" name="TextShape 4"/>
          <p:cNvSpPr txBox="1"/>
          <p:nvPr/>
        </p:nvSpPr>
        <p:spPr>
          <a:xfrm>
            <a:off x="2010600" y="108000"/>
            <a:ext cx="4906800" cy="1157760"/>
          </a:xfrm>
          <a:prstGeom prst="rect">
            <a:avLst/>
          </a:prstGeom>
          <a:noFill/>
          <a:ln>
            <a:noFill/>
          </a:ln>
        </p:spPr>
        <p:txBody>
          <a:bodyPr lIns="0" tIns="12600" rIns="0" bIns="0">
            <a:noAutofit/>
          </a:bodyPr>
          <a:lstStyle/>
          <a:p>
            <a:pPr marL="12600">
              <a:lnSpc>
                <a:spcPct val="100000"/>
              </a:lnSpc>
              <a:spcBef>
                <a:spcPts val="99"/>
              </a:spcBef>
            </a:pPr>
            <a:r>
              <a:rPr lang="en-US" sz="4400" b="0" strike="noStrike" spc="-7">
                <a:solidFill>
                  <a:srgbClr val="000000"/>
                </a:solidFill>
                <a:latin typeface="Times New Roman"/>
              </a:rPr>
              <a:t>System</a:t>
            </a:r>
            <a:r>
              <a:rPr lang="en-US" sz="4400" b="0" strike="noStrike" spc="-92">
                <a:solidFill>
                  <a:srgbClr val="000000"/>
                </a:solidFill>
                <a:latin typeface="Times New Roman"/>
              </a:rPr>
              <a:t> </a:t>
            </a:r>
            <a:r>
              <a:rPr lang="en-US" sz="4400" b="0" strike="noStrike" spc="-7">
                <a:solidFill>
                  <a:srgbClr val="000000"/>
                </a:solidFill>
                <a:latin typeface="Times New Roman"/>
              </a:rPr>
              <a:t>Requirements</a:t>
            </a:r>
            <a:endParaRPr lang="en-US" sz="4400" b="0" strike="noStrike" spc="-1">
              <a:solidFill>
                <a:srgbClr val="000000"/>
              </a:solidFill>
              <a:latin typeface="Calibri"/>
            </a:endParaRPr>
          </a:p>
        </p:txBody>
      </p:sp>
      <p:pic>
        <p:nvPicPr>
          <p:cNvPr id="8" name="table"/>
          <p:cNvPicPr>
            <a:picLocks noChangeAspect="1"/>
          </p:cNvPicPr>
          <p:nvPr/>
        </p:nvPicPr>
        <p:blipFill>
          <a:blip r:embed="rId4"/>
          <a:stretch>
            <a:fillRect/>
          </a:stretch>
        </p:blipFill>
        <p:spPr>
          <a:xfrm>
            <a:off x="782687" y="1293470"/>
            <a:ext cx="7634044" cy="50588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41" name="CustomShape 2"/>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42" name="CustomShape 3"/>
          <p:cNvSpPr/>
          <p:nvPr/>
        </p:nvSpPr>
        <p:spPr>
          <a:xfrm>
            <a:off x="-6480" y="0"/>
            <a:ext cx="9156240" cy="68576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43" name="TextShape 4"/>
          <p:cNvSpPr txBox="1"/>
          <p:nvPr/>
        </p:nvSpPr>
        <p:spPr>
          <a:xfrm>
            <a:off x="2664000" y="108000"/>
            <a:ext cx="2811600" cy="1353600"/>
          </a:xfrm>
          <a:prstGeom prst="rect">
            <a:avLst/>
          </a:prstGeom>
          <a:noFill/>
          <a:ln>
            <a:noFill/>
          </a:ln>
        </p:spPr>
        <p:txBody>
          <a:bodyPr lIns="0" tIns="12600" rIns="0" bIns="0">
            <a:noAutofit/>
          </a:bodyPr>
          <a:lstStyle/>
          <a:p>
            <a:pPr marL="12600" algn="ctr">
              <a:lnSpc>
                <a:spcPct val="100000"/>
              </a:lnSpc>
              <a:spcBef>
                <a:spcPts val="99"/>
              </a:spcBef>
            </a:pPr>
            <a:r>
              <a:rPr lang="en-US" sz="4400" b="0" strike="noStrike" spc="-160" dirty="0">
                <a:solidFill>
                  <a:srgbClr val="000000"/>
                </a:solidFill>
                <a:latin typeface="Times New Roman"/>
              </a:rPr>
              <a:t>      T</a:t>
            </a:r>
            <a:r>
              <a:rPr lang="en-US" sz="4400" b="0" strike="noStrike" spc="-7" dirty="0">
                <a:solidFill>
                  <a:srgbClr val="000000"/>
                </a:solidFill>
                <a:latin typeface="Times New Roman"/>
              </a:rPr>
              <a:t>imeline</a:t>
            </a:r>
            <a:endParaRPr lang="en-US" sz="4400" b="0" strike="noStrike" spc="-1" dirty="0">
              <a:solidFill>
                <a:srgbClr val="000000"/>
              </a:solidFill>
              <a:latin typeface="Calibri"/>
            </a:endParaRPr>
          </a:p>
        </p:txBody>
      </p:sp>
      <p:graphicFrame>
        <p:nvGraphicFramePr>
          <p:cNvPr id="9" name="object 6"/>
          <p:cNvGraphicFramePr>
            <a:graphicFrameLocks noGrp="1"/>
          </p:cNvGraphicFramePr>
          <p:nvPr>
            <p:extLst>
              <p:ext uri="{D42A27DB-BD31-4B8C-83A1-F6EECF244321}">
                <p14:modId xmlns:p14="http://schemas.microsoft.com/office/powerpoint/2010/main" val="24534388"/>
              </p:ext>
            </p:extLst>
          </p:nvPr>
        </p:nvGraphicFramePr>
        <p:xfrm>
          <a:off x="513973" y="1222434"/>
          <a:ext cx="8186687" cy="5178366"/>
        </p:xfrm>
        <a:graphic>
          <a:graphicData uri="http://schemas.openxmlformats.org/drawingml/2006/table">
            <a:tbl>
              <a:tblPr firstRow="1" bandRow="1">
                <a:tableStyleId>{2D5ABB26-0587-4C30-8999-92F81FD0307C}</a:tableStyleId>
              </a:tblPr>
              <a:tblGrid>
                <a:gridCol w="2309337">
                  <a:extLst>
                    <a:ext uri="{9D8B030D-6E8A-4147-A177-3AD203B41FA5}">
                      <a16:colId xmlns:a16="http://schemas.microsoft.com/office/drawing/2014/main" val="20000"/>
                    </a:ext>
                  </a:extLst>
                </a:gridCol>
                <a:gridCol w="5877350">
                  <a:extLst>
                    <a:ext uri="{9D8B030D-6E8A-4147-A177-3AD203B41FA5}">
                      <a16:colId xmlns:a16="http://schemas.microsoft.com/office/drawing/2014/main" val="20001"/>
                    </a:ext>
                  </a:extLst>
                </a:gridCol>
              </a:tblGrid>
              <a:tr h="1008781">
                <a:tc>
                  <a:txBody>
                    <a:bodyPr/>
                    <a:lstStyle/>
                    <a:p>
                      <a:pPr>
                        <a:lnSpc>
                          <a:spcPct val="100000"/>
                        </a:lnSpc>
                        <a:spcBef>
                          <a:spcPts val="5"/>
                        </a:spcBef>
                      </a:pPr>
                      <a:endParaRPr sz="2600" dirty="0">
                        <a:latin typeface="Times New Roman" pitchFamily="18" charset="0"/>
                        <a:cs typeface="Times New Roman" pitchFamily="18" charset="0"/>
                      </a:endParaRPr>
                    </a:p>
                    <a:p>
                      <a:pPr algn="ctr">
                        <a:lnSpc>
                          <a:spcPct val="100000"/>
                        </a:lnSpc>
                      </a:pPr>
                      <a:r>
                        <a:rPr sz="2000" b="1" spc="-5" dirty="0">
                          <a:latin typeface="Times New Roman" pitchFamily="18" charset="0"/>
                          <a:cs typeface="Times New Roman" pitchFamily="18" charset="0"/>
                        </a:rPr>
                        <a:t>Review</a:t>
                      </a:r>
                      <a:r>
                        <a:rPr sz="2000" b="1" spc="-110" dirty="0">
                          <a:latin typeface="Times New Roman" pitchFamily="18" charset="0"/>
                          <a:cs typeface="Times New Roman" pitchFamily="18" charset="0"/>
                        </a:rPr>
                        <a:t> </a:t>
                      </a:r>
                      <a:r>
                        <a:rPr sz="2000" b="1" dirty="0">
                          <a:latin typeface="Times New Roman" pitchFamily="18" charset="0"/>
                          <a:cs typeface="Times New Roman" pitchFamily="18" charset="0"/>
                        </a:rPr>
                        <a:t>0</a:t>
                      </a:r>
                      <a:endParaRPr sz="2000" dirty="0">
                        <a:latin typeface="Times New Roman" pitchFamily="18" charset="0"/>
                        <a:cs typeface="Times New Roman" pitchFamily="18" charset="0"/>
                      </a:endParaRPr>
                    </a:p>
                  </a:txBody>
                  <a:tcPr marL="0" marR="0" marT="6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542290" indent="-382270">
                        <a:lnSpc>
                          <a:spcPct val="100000"/>
                        </a:lnSpc>
                        <a:spcBef>
                          <a:spcPts val="595"/>
                        </a:spcBef>
                        <a:buFont typeface="Arial"/>
                        <a:buChar char="●"/>
                        <a:tabLst>
                          <a:tab pos="542290" algn="l"/>
                          <a:tab pos="542925" algn="l"/>
                        </a:tabLst>
                      </a:pPr>
                      <a:r>
                        <a:rPr lang="en-US" sz="2000" dirty="0">
                          <a:latin typeface="Times New Roman" pitchFamily="18" charset="0"/>
                          <a:cs typeface="Times New Roman" pitchFamily="18" charset="0"/>
                        </a:rPr>
                        <a:t>Abstract</a:t>
                      </a:r>
                      <a:endParaRPr lang="en-US" sz="2000" baseline="0" dirty="0">
                        <a:latin typeface="Times New Roman" pitchFamily="18" charset="0"/>
                        <a:cs typeface="Times New Roman" pitchFamily="18" charset="0"/>
                      </a:endParaRPr>
                    </a:p>
                    <a:p>
                      <a:pPr marL="542290" indent="-382270">
                        <a:lnSpc>
                          <a:spcPct val="100000"/>
                        </a:lnSpc>
                        <a:spcBef>
                          <a:spcPts val="595"/>
                        </a:spcBef>
                        <a:buFont typeface="Arial"/>
                        <a:buChar char="●"/>
                        <a:tabLst>
                          <a:tab pos="542290" algn="l"/>
                          <a:tab pos="542925" algn="l"/>
                        </a:tabLst>
                      </a:pPr>
                      <a:r>
                        <a:rPr lang="en-US" sz="2000" baseline="0" dirty="0">
                          <a:latin typeface="Times New Roman" pitchFamily="18" charset="0"/>
                          <a:cs typeface="Times New Roman" pitchFamily="18" charset="0"/>
                        </a:rPr>
                        <a:t>Base paper and References</a:t>
                      </a:r>
                      <a:endParaRPr sz="2000" dirty="0">
                        <a:latin typeface="Times New Roman" pitchFamily="18" charset="0"/>
                        <a:cs typeface="Times New Roman"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1505414">
                <a:tc>
                  <a:txBody>
                    <a:bodyPr/>
                    <a:lstStyle/>
                    <a:p>
                      <a:pPr>
                        <a:lnSpc>
                          <a:spcPct val="100000"/>
                        </a:lnSpc>
                        <a:spcBef>
                          <a:spcPts val="5"/>
                        </a:spcBef>
                      </a:pPr>
                      <a:endParaRPr sz="2600" dirty="0">
                        <a:latin typeface="Times New Roman" pitchFamily="18" charset="0"/>
                        <a:cs typeface="Times New Roman" pitchFamily="18" charset="0"/>
                      </a:endParaRPr>
                    </a:p>
                    <a:p>
                      <a:pPr algn="ctr">
                        <a:lnSpc>
                          <a:spcPct val="100000"/>
                        </a:lnSpc>
                      </a:pPr>
                      <a:r>
                        <a:rPr sz="2000" b="1" spc="-5" dirty="0">
                          <a:latin typeface="Times New Roman" pitchFamily="18" charset="0"/>
                          <a:cs typeface="Times New Roman" pitchFamily="18" charset="0"/>
                        </a:rPr>
                        <a:t>Review</a:t>
                      </a:r>
                      <a:r>
                        <a:rPr sz="2000" b="1" spc="-110" dirty="0">
                          <a:latin typeface="Times New Roman" pitchFamily="18" charset="0"/>
                          <a:cs typeface="Times New Roman" pitchFamily="18" charset="0"/>
                        </a:rPr>
                        <a:t> </a:t>
                      </a:r>
                      <a:r>
                        <a:rPr sz="2000" b="1" dirty="0">
                          <a:latin typeface="Times New Roman" pitchFamily="18" charset="0"/>
                          <a:cs typeface="Times New Roman" pitchFamily="18" charset="0"/>
                        </a:rPr>
                        <a:t>1</a:t>
                      </a:r>
                      <a:endParaRPr sz="2000" dirty="0">
                        <a:latin typeface="Times New Roman" pitchFamily="18" charset="0"/>
                        <a:cs typeface="Times New Roman" pitchFamily="18" charset="0"/>
                      </a:endParaRPr>
                    </a:p>
                  </a:txBody>
                  <a:tcPr marL="0" marR="0" marT="6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542290" indent="-382270">
                        <a:lnSpc>
                          <a:spcPct val="100000"/>
                        </a:lnSpc>
                        <a:spcBef>
                          <a:spcPts val="595"/>
                        </a:spcBef>
                        <a:buFont typeface="Arial"/>
                        <a:buChar char="●"/>
                        <a:tabLst>
                          <a:tab pos="542290" algn="l"/>
                          <a:tab pos="542925" algn="l"/>
                        </a:tabLst>
                      </a:pPr>
                      <a:r>
                        <a:rPr lang="en-US" sz="2000" spc="10" dirty="0">
                          <a:latin typeface="Times New Roman" pitchFamily="18" charset="0"/>
                          <a:cs typeface="Times New Roman" pitchFamily="18" charset="0"/>
                        </a:rPr>
                        <a:t>Software</a:t>
                      </a:r>
                      <a:r>
                        <a:rPr lang="en-US" sz="2000" spc="10" baseline="0" dirty="0">
                          <a:latin typeface="Times New Roman" pitchFamily="18" charset="0"/>
                          <a:cs typeface="Times New Roman" pitchFamily="18" charset="0"/>
                        </a:rPr>
                        <a:t> Requirements</a:t>
                      </a:r>
                      <a:endParaRPr sz="2000" dirty="0">
                        <a:latin typeface="Times New Roman" pitchFamily="18" charset="0"/>
                        <a:cs typeface="Times New Roman" pitchFamily="18" charset="0"/>
                      </a:endParaRPr>
                    </a:p>
                    <a:p>
                      <a:pPr marL="542290" indent="-382270">
                        <a:lnSpc>
                          <a:spcPct val="100000"/>
                        </a:lnSpc>
                        <a:buFont typeface="Arial"/>
                        <a:buChar char="●"/>
                        <a:tabLst>
                          <a:tab pos="542290" algn="l"/>
                          <a:tab pos="542925" algn="l"/>
                        </a:tabLst>
                      </a:pPr>
                      <a:r>
                        <a:rPr lang="en-US" sz="2000" spc="10" dirty="0">
                          <a:latin typeface="Times New Roman" pitchFamily="18" charset="0"/>
                          <a:cs typeface="Times New Roman" pitchFamily="18" charset="0"/>
                        </a:rPr>
                        <a:t>Specifications</a:t>
                      </a:r>
                    </a:p>
                    <a:p>
                      <a:pPr marL="542290" indent="-382270">
                        <a:lnSpc>
                          <a:spcPct val="100000"/>
                        </a:lnSpc>
                        <a:buFont typeface="Arial"/>
                        <a:buChar char="●"/>
                        <a:tabLst>
                          <a:tab pos="542290" algn="l"/>
                          <a:tab pos="542925" algn="l"/>
                        </a:tabLst>
                      </a:pPr>
                      <a:r>
                        <a:rPr lang="en-US" sz="2000" spc="10" baseline="0" dirty="0">
                          <a:latin typeface="Times New Roman" pitchFamily="18" charset="0"/>
                          <a:cs typeface="Times New Roman" pitchFamily="18" charset="0"/>
                        </a:rPr>
                        <a:t>Architecture</a:t>
                      </a:r>
                    </a:p>
                    <a:p>
                      <a:pPr marL="542290" indent="-382270">
                        <a:lnSpc>
                          <a:spcPct val="100000"/>
                        </a:lnSpc>
                        <a:buFont typeface="Arial"/>
                        <a:buChar char="●"/>
                        <a:tabLst>
                          <a:tab pos="542290" algn="l"/>
                          <a:tab pos="542925" algn="l"/>
                        </a:tabLst>
                      </a:pPr>
                      <a:r>
                        <a:rPr lang="en-US" sz="2000" spc="10" baseline="0" dirty="0">
                          <a:latin typeface="Times New Roman" pitchFamily="18" charset="0"/>
                          <a:cs typeface="Times New Roman" pitchFamily="18" charset="0"/>
                        </a:rPr>
                        <a:t>Base paper and References</a:t>
                      </a:r>
                    </a:p>
                    <a:p>
                      <a:pPr marL="160020" indent="0">
                        <a:lnSpc>
                          <a:spcPct val="100000"/>
                        </a:lnSpc>
                        <a:buFont typeface="Arial"/>
                        <a:buNone/>
                        <a:tabLst>
                          <a:tab pos="542290" algn="l"/>
                          <a:tab pos="542925" algn="l"/>
                        </a:tabLst>
                      </a:pPr>
                      <a:endParaRPr sz="2000" dirty="0">
                        <a:latin typeface="Times New Roman" pitchFamily="18" charset="0"/>
                        <a:cs typeface="Times New Roman"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947234">
                <a:tc>
                  <a:txBody>
                    <a:bodyPr/>
                    <a:lstStyle/>
                    <a:p>
                      <a:pPr>
                        <a:lnSpc>
                          <a:spcPct val="100000"/>
                        </a:lnSpc>
                        <a:spcBef>
                          <a:spcPts val="5"/>
                        </a:spcBef>
                      </a:pPr>
                      <a:endParaRPr sz="2600" dirty="0">
                        <a:latin typeface="Times New Roman" pitchFamily="18" charset="0"/>
                        <a:cs typeface="Times New Roman" pitchFamily="18" charset="0"/>
                      </a:endParaRPr>
                    </a:p>
                    <a:p>
                      <a:pPr algn="ctr">
                        <a:lnSpc>
                          <a:spcPct val="100000"/>
                        </a:lnSpc>
                      </a:pPr>
                      <a:r>
                        <a:rPr sz="2000" b="1" spc="-5" dirty="0">
                          <a:latin typeface="Times New Roman" pitchFamily="18" charset="0"/>
                          <a:cs typeface="Times New Roman" pitchFamily="18" charset="0"/>
                        </a:rPr>
                        <a:t>Review</a:t>
                      </a:r>
                      <a:r>
                        <a:rPr sz="2000" b="1" spc="-110" dirty="0">
                          <a:latin typeface="Times New Roman" pitchFamily="18" charset="0"/>
                          <a:cs typeface="Times New Roman" pitchFamily="18" charset="0"/>
                        </a:rPr>
                        <a:t> </a:t>
                      </a:r>
                      <a:r>
                        <a:rPr sz="2000" b="1" dirty="0">
                          <a:latin typeface="Times New Roman" pitchFamily="18" charset="0"/>
                          <a:cs typeface="Times New Roman" pitchFamily="18" charset="0"/>
                        </a:rPr>
                        <a:t>2</a:t>
                      </a:r>
                      <a:endParaRPr lang="en-US" sz="2000" b="1" dirty="0">
                        <a:latin typeface="Times New Roman" pitchFamily="18" charset="0"/>
                        <a:cs typeface="Times New Roman" pitchFamily="18" charset="0"/>
                      </a:endParaRPr>
                    </a:p>
                    <a:p>
                      <a:pPr algn="ctr">
                        <a:lnSpc>
                          <a:spcPct val="100000"/>
                        </a:lnSpc>
                      </a:pPr>
                      <a:endParaRPr sz="2000" dirty="0">
                        <a:latin typeface="Times New Roman" pitchFamily="18" charset="0"/>
                        <a:cs typeface="Times New Roman" pitchFamily="18" charset="0"/>
                      </a:endParaRPr>
                    </a:p>
                  </a:txBody>
                  <a:tcPr marL="0" marR="0" marT="6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542290" indent="-382270">
                        <a:lnSpc>
                          <a:spcPct val="100000"/>
                        </a:lnSpc>
                        <a:spcBef>
                          <a:spcPts val="595"/>
                        </a:spcBef>
                        <a:buFont typeface="Arial"/>
                        <a:buChar char="●"/>
                        <a:tabLst>
                          <a:tab pos="542290" algn="l"/>
                          <a:tab pos="542925" algn="l"/>
                        </a:tabLst>
                      </a:pPr>
                      <a:r>
                        <a:rPr lang="en-US" sz="2000" spc="5" dirty="0">
                          <a:latin typeface="Times New Roman" pitchFamily="18" charset="0"/>
                          <a:cs typeface="Times New Roman" pitchFamily="18" charset="0"/>
                        </a:rPr>
                        <a:t>Review-1</a:t>
                      </a:r>
                      <a:r>
                        <a:rPr lang="en-US" sz="2000" spc="5" baseline="0" dirty="0">
                          <a:latin typeface="Times New Roman" pitchFamily="18" charset="0"/>
                          <a:cs typeface="Times New Roman" pitchFamily="18" charset="0"/>
                        </a:rPr>
                        <a:t> slides</a:t>
                      </a:r>
                      <a:endParaRPr sz="2000" dirty="0">
                        <a:latin typeface="Times New Roman" pitchFamily="18" charset="0"/>
                        <a:cs typeface="Times New Roman" pitchFamily="18" charset="0"/>
                      </a:endParaRPr>
                    </a:p>
                    <a:p>
                      <a:pPr marL="542290" marR="1363980" indent="-382270">
                        <a:lnSpc>
                          <a:spcPct val="100000"/>
                        </a:lnSpc>
                        <a:buFont typeface="Arial"/>
                        <a:buChar char="●"/>
                        <a:tabLst>
                          <a:tab pos="542290" algn="l"/>
                          <a:tab pos="542925" algn="l"/>
                        </a:tabLst>
                      </a:pPr>
                      <a:r>
                        <a:rPr lang="en-US" sz="2000" dirty="0">
                          <a:latin typeface="Times New Roman" pitchFamily="18" charset="0"/>
                          <a:cs typeface="Times New Roman" pitchFamily="18" charset="0"/>
                        </a:rPr>
                        <a:t>Partial</a:t>
                      </a:r>
                      <a:r>
                        <a:rPr lang="en-US" sz="2000" baseline="0" dirty="0">
                          <a:latin typeface="Times New Roman" pitchFamily="18" charset="0"/>
                          <a:cs typeface="Times New Roman" pitchFamily="18" charset="0"/>
                        </a:rPr>
                        <a:t> implementation of features</a:t>
                      </a:r>
                      <a:endParaRPr sz="2000" dirty="0">
                        <a:latin typeface="Times New Roman" pitchFamily="18" charset="0"/>
                        <a:cs typeface="Times New Roman"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668741">
                <a:tc rowSpan="2">
                  <a:txBody>
                    <a:bodyPr/>
                    <a:lstStyle/>
                    <a:p>
                      <a:pPr marL="648970">
                        <a:lnSpc>
                          <a:spcPct val="100000"/>
                        </a:lnSpc>
                        <a:spcBef>
                          <a:spcPts val="595"/>
                        </a:spcBef>
                      </a:pPr>
                      <a:endParaRPr lang="en-US" sz="2000" b="1" spc="-5" dirty="0">
                        <a:latin typeface="Times New Roman" pitchFamily="18" charset="0"/>
                        <a:cs typeface="Times New Roman" pitchFamily="18" charset="0"/>
                      </a:endParaRPr>
                    </a:p>
                    <a:p>
                      <a:pPr marL="648970">
                        <a:lnSpc>
                          <a:spcPct val="100000"/>
                        </a:lnSpc>
                        <a:spcBef>
                          <a:spcPts val="595"/>
                        </a:spcBef>
                      </a:pPr>
                      <a:r>
                        <a:rPr sz="2000" b="1" spc="-5" dirty="0">
                          <a:latin typeface="Times New Roman" pitchFamily="18" charset="0"/>
                          <a:cs typeface="Times New Roman" pitchFamily="18" charset="0"/>
                        </a:rPr>
                        <a:t>Review</a:t>
                      </a:r>
                      <a:r>
                        <a:rPr sz="2000" b="1" spc="-110" dirty="0">
                          <a:latin typeface="Times New Roman" pitchFamily="18" charset="0"/>
                          <a:cs typeface="Times New Roman" pitchFamily="18" charset="0"/>
                        </a:rPr>
                        <a:t> </a:t>
                      </a:r>
                      <a:r>
                        <a:rPr sz="2000" b="1" dirty="0">
                          <a:latin typeface="Times New Roman" pitchFamily="18" charset="0"/>
                          <a:cs typeface="Times New Roman" pitchFamily="18" charset="0"/>
                        </a:rPr>
                        <a:t>3</a:t>
                      </a:r>
                      <a:endParaRPr sz="2000" dirty="0">
                        <a:latin typeface="Times New Roman" pitchFamily="18" charset="0"/>
                        <a:cs typeface="Times New Roman"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542290" indent="-382270">
                        <a:lnSpc>
                          <a:spcPts val="2230"/>
                        </a:lnSpc>
                        <a:spcBef>
                          <a:spcPts val="595"/>
                        </a:spcBef>
                        <a:buFont typeface="Arial"/>
                        <a:buChar char="●"/>
                        <a:tabLst>
                          <a:tab pos="542290" algn="l"/>
                          <a:tab pos="542925" algn="l"/>
                        </a:tabLst>
                      </a:pPr>
                      <a:r>
                        <a:rPr lang="en-US" sz="2000" spc="10" dirty="0">
                          <a:latin typeface="Times New Roman" pitchFamily="18" charset="0"/>
                          <a:cs typeface="Times New Roman" pitchFamily="18" charset="0"/>
                        </a:rPr>
                        <a:t>Complete</a:t>
                      </a:r>
                      <a:r>
                        <a:rPr lang="en-US" sz="2000" spc="10" baseline="0" dirty="0">
                          <a:latin typeface="Times New Roman" pitchFamily="18" charset="0"/>
                          <a:cs typeface="Times New Roman" pitchFamily="18" charset="0"/>
                        </a:rPr>
                        <a:t> implementation</a:t>
                      </a:r>
                    </a:p>
                    <a:p>
                      <a:pPr marL="542290" indent="-382270">
                        <a:lnSpc>
                          <a:spcPts val="2230"/>
                        </a:lnSpc>
                        <a:spcBef>
                          <a:spcPts val="595"/>
                        </a:spcBef>
                        <a:buFont typeface="Arial"/>
                        <a:buChar char="●"/>
                        <a:tabLst>
                          <a:tab pos="542290" algn="l"/>
                          <a:tab pos="542925" algn="l"/>
                        </a:tabLst>
                      </a:pPr>
                      <a:r>
                        <a:rPr lang="en-US" sz="2000" spc="10" baseline="0" dirty="0">
                          <a:latin typeface="Times New Roman" pitchFamily="18" charset="0"/>
                          <a:cs typeface="Times New Roman" pitchFamily="18" charset="0"/>
                        </a:rPr>
                        <a:t>Results &amp; Discussions</a:t>
                      </a:r>
                      <a:endParaRPr sz="2000" dirty="0">
                        <a:latin typeface="Times New Roman" pitchFamily="18" charset="0"/>
                        <a:cs typeface="Times New Roman" pitchFamily="18" charset="0"/>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tcPr>
                </a:tc>
                <a:extLst>
                  <a:ext uri="{0D108BD9-81ED-4DB2-BD59-A6C34878D82A}">
                    <a16:rowId xmlns:a16="http://schemas.microsoft.com/office/drawing/2014/main" val="10003"/>
                  </a:ext>
                </a:extLst>
              </a:tr>
              <a:tr h="548180">
                <a:tc vMerge="1">
                  <a:txBody>
                    <a:bodyPr/>
                    <a:lstStyle/>
                    <a:p>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542290" indent="-382270">
                        <a:lnSpc>
                          <a:spcPct val="100000"/>
                        </a:lnSpc>
                        <a:spcBef>
                          <a:spcPts val="70"/>
                        </a:spcBef>
                        <a:buFont typeface="Arial"/>
                        <a:buChar char="●"/>
                        <a:tabLst>
                          <a:tab pos="542290" algn="l"/>
                          <a:tab pos="542925" algn="l"/>
                        </a:tabLst>
                      </a:pPr>
                      <a:r>
                        <a:rPr sz="2000" spc="15" dirty="0">
                          <a:latin typeface="Times New Roman" pitchFamily="18" charset="0"/>
                          <a:cs typeface="Times New Roman" pitchFamily="18" charset="0"/>
                        </a:rPr>
                        <a:t>Report </a:t>
                      </a:r>
                      <a:r>
                        <a:rPr sz="2000" spc="-25" dirty="0">
                          <a:latin typeface="Times New Roman" pitchFamily="18" charset="0"/>
                          <a:cs typeface="Times New Roman" pitchFamily="18" charset="0"/>
                        </a:rPr>
                        <a:t>of </a:t>
                      </a:r>
                      <a:r>
                        <a:rPr sz="2000" spc="5" dirty="0">
                          <a:latin typeface="Times New Roman" pitchFamily="18" charset="0"/>
                          <a:cs typeface="Times New Roman" pitchFamily="18" charset="0"/>
                        </a:rPr>
                        <a:t>the</a:t>
                      </a:r>
                      <a:r>
                        <a:rPr sz="2000" spc="-400" dirty="0">
                          <a:latin typeface="Times New Roman" pitchFamily="18" charset="0"/>
                          <a:cs typeface="Times New Roman" pitchFamily="18" charset="0"/>
                        </a:rPr>
                        <a:t> </a:t>
                      </a:r>
                      <a:r>
                        <a:rPr sz="2000" spc="15" dirty="0">
                          <a:latin typeface="Times New Roman" pitchFamily="18" charset="0"/>
                          <a:cs typeface="Times New Roman" pitchFamily="18" charset="0"/>
                        </a:rPr>
                        <a:t>Project</a:t>
                      </a:r>
                      <a:endParaRPr sz="2000" dirty="0">
                        <a:latin typeface="Times New Roman" pitchFamily="18" charset="0"/>
                        <a:cs typeface="Times New Roman" pitchFamily="18" charset="0"/>
                      </a:endParaRPr>
                    </a:p>
                  </a:txBody>
                  <a:tcPr marL="0" marR="0" marT="8890" marB="0">
                    <a:lnL w="9525">
                      <a:solidFill>
                        <a:srgbClr val="9E9E9E"/>
                      </a:solidFill>
                      <a:prstDash val="solid"/>
                    </a:lnL>
                    <a:lnR w="19050">
                      <a:solidFill>
                        <a:srgbClr val="1482AA"/>
                      </a:solidFill>
                      <a:prstDash val="solid"/>
                    </a:lnR>
                    <a:lnB w="9525">
                      <a:solidFill>
                        <a:srgbClr val="9E9E9E"/>
                      </a:solidFill>
                      <a:prstDash val="solid"/>
                    </a:lnB>
                  </a:tcPr>
                </a:tc>
                <a:extLst>
                  <a:ext uri="{0D108BD9-81ED-4DB2-BD59-A6C34878D82A}">
                    <a16:rowId xmlns:a16="http://schemas.microsoft.com/office/drawing/2014/main" val="10004"/>
                  </a:ext>
                </a:extLst>
              </a:tr>
              <a:tr h="286859">
                <a:tc gridSpan="2">
                  <a:txBody>
                    <a:bodyPr/>
                    <a:lstStyle/>
                    <a:p>
                      <a:pPr>
                        <a:lnSpc>
                          <a:spcPct val="100000"/>
                        </a:lnSpc>
                      </a:pPr>
                      <a:endParaRPr sz="2000" dirty="0">
                        <a:latin typeface="Times New Roman"/>
                        <a:cs typeface="Times New Roman"/>
                      </a:endParaRPr>
                    </a:p>
                  </a:txBody>
                  <a:tcPr marL="0" marR="0" marT="0" marB="0">
                    <a:lnR w="19050">
                      <a:solidFill>
                        <a:srgbClr val="1482AA"/>
                      </a:solidFill>
                      <a:prstDash val="solid"/>
                    </a:lnR>
                    <a:lnT w="9525">
                      <a:solidFill>
                        <a:srgbClr val="9E9E9E"/>
                      </a:solidFill>
                      <a:prstDash val="solid"/>
                    </a:lnT>
                  </a:tcPr>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2994480" y="3013920"/>
            <a:ext cx="3154680" cy="1157760"/>
          </a:xfrm>
          <a:prstGeom prst="rect">
            <a:avLst/>
          </a:prstGeom>
          <a:noFill/>
          <a:ln>
            <a:noFill/>
          </a:ln>
        </p:spPr>
        <p:txBody>
          <a:bodyPr lIns="0" tIns="12600" rIns="0" bIns="0">
            <a:noAutofit/>
          </a:bodyPr>
          <a:lstStyle/>
          <a:p>
            <a:pPr marL="230040">
              <a:lnSpc>
                <a:spcPct val="100000"/>
              </a:lnSpc>
              <a:spcBef>
                <a:spcPts val="99"/>
              </a:spcBef>
            </a:pPr>
            <a:endParaRPr lang="en-US" sz="4950" b="0" strike="noStrike" spc="-1" dirty="0">
              <a:solidFill>
                <a:srgbClr val="000000"/>
              </a:solidFill>
              <a:latin typeface="Calibri"/>
            </a:endParaRPr>
          </a:p>
        </p:txBody>
      </p:sp>
      <p:pic>
        <p:nvPicPr>
          <p:cNvPr id="4" name="Picture 3">
            <a:extLst>
              <a:ext uri="{FF2B5EF4-FFF2-40B4-BE49-F238E27FC236}">
                <a16:creationId xmlns:a16="http://schemas.microsoft.com/office/drawing/2014/main" id="{ACD4C512-B17F-4AAD-B991-41C7FFE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4953000"/>
          </a:xfrm>
          <a:prstGeom prst="rect">
            <a:avLst/>
          </a:prstGeom>
        </p:spPr>
      </p:pic>
      <p:sp>
        <p:nvSpPr>
          <p:cNvPr id="5" name="TextBox 4">
            <a:extLst>
              <a:ext uri="{FF2B5EF4-FFF2-40B4-BE49-F238E27FC236}">
                <a16:creationId xmlns:a16="http://schemas.microsoft.com/office/drawing/2014/main" id="{733EE9AE-F32A-41BE-8DCD-B67DC977777B}"/>
              </a:ext>
            </a:extLst>
          </p:cNvPr>
          <p:cNvSpPr txBox="1"/>
          <p:nvPr/>
        </p:nvSpPr>
        <p:spPr>
          <a:xfrm>
            <a:off x="3581400" y="6172200"/>
            <a:ext cx="3962400" cy="369332"/>
          </a:xfrm>
          <a:prstGeom prst="rect">
            <a:avLst/>
          </a:prstGeom>
          <a:noFill/>
        </p:spPr>
        <p:txBody>
          <a:bodyPr wrap="square" rtlCol="0">
            <a:spAutoFit/>
          </a:bodyPr>
          <a:lstStyle/>
          <a:p>
            <a:r>
              <a:rPr lang="en-US" dirty="0"/>
              <a:t>Website</a:t>
            </a:r>
            <a:endParaRPr lang="en-IN" dirty="0"/>
          </a:p>
        </p:txBody>
      </p:sp>
    </p:spTree>
    <p:extLst>
      <p:ext uri="{BB962C8B-B14F-4D97-AF65-F5344CB8AC3E}">
        <p14:creationId xmlns:p14="http://schemas.microsoft.com/office/powerpoint/2010/main" val="3195371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6290280" y="5263920"/>
            <a:ext cx="360" cy="914040"/>
          </a:xfrm>
          <a:custGeom>
            <a:avLst/>
            <a:gdLst/>
            <a:ahLst/>
            <a:cxnLst/>
            <a:rect l="l" t="t" r="r" b="b"/>
            <a:pathLst>
              <a:path h="914400">
                <a:moveTo>
                  <a:pt x="0" y="914398"/>
                </a:moveTo>
                <a:lnTo>
                  <a:pt x="0" y="0"/>
                </a:lnTo>
              </a:path>
            </a:pathLst>
          </a:custGeom>
          <a:noFill/>
          <a:ln w="19080">
            <a:solidFill>
              <a:srgbClr val="1482AA"/>
            </a:solidFill>
            <a:round/>
          </a:ln>
        </p:spPr>
        <p:style>
          <a:lnRef idx="0">
            <a:scrgbClr r="0" g="0" b="0"/>
          </a:lnRef>
          <a:fillRef idx="0">
            <a:scrgbClr r="0" g="0" b="0"/>
          </a:fillRef>
          <a:effectRef idx="0">
            <a:scrgbClr r="0" g="0" b="0"/>
          </a:effectRef>
          <a:fontRef idx="minor"/>
        </p:style>
      </p:sp>
      <p:sp>
        <p:nvSpPr>
          <p:cNvPr id="146" name="CustomShape 2"/>
          <p:cNvSpPr/>
          <p:nvPr/>
        </p:nvSpPr>
        <p:spPr>
          <a:xfrm>
            <a:off x="8297640" y="810000"/>
            <a:ext cx="806040" cy="806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sp>
        <p:nvSpPr>
          <p:cNvPr id="147" name="CustomShape 3"/>
          <p:cNvSpPr/>
          <p:nvPr/>
        </p:nvSpPr>
        <p:spPr>
          <a:xfrm>
            <a:off x="49320" y="965160"/>
            <a:ext cx="6879960" cy="52070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3274"/>
              </a:lnSpc>
            </a:pPr>
            <a:r>
              <a:rPr lang="en-US" sz="3000" b="1" strike="noStrike" spc="-1">
                <a:solidFill>
                  <a:srgbClr val="BF0000"/>
                </a:solidFill>
                <a:latin typeface="Times New Roman"/>
              </a:rPr>
              <a:t>Why </a:t>
            </a:r>
            <a:r>
              <a:rPr lang="en-US" sz="3000" b="1" strike="noStrike" spc="-7">
                <a:solidFill>
                  <a:srgbClr val="BF0000"/>
                </a:solidFill>
                <a:latin typeface="Times New Roman"/>
              </a:rPr>
              <a:t>Should </a:t>
            </a:r>
            <a:r>
              <a:rPr lang="en-US" sz="3000" b="1" strike="noStrike" spc="-1">
                <a:solidFill>
                  <a:srgbClr val="BF0000"/>
                </a:solidFill>
                <a:latin typeface="Times New Roman"/>
              </a:rPr>
              <a:t>I </a:t>
            </a:r>
            <a:r>
              <a:rPr lang="en-US" sz="3000" b="1" strike="noStrike" spc="-7">
                <a:solidFill>
                  <a:srgbClr val="BF0000"/>
                </a:solidFill>
                <a:latin typeface="Times New Roman"/>
              </a:rPr>
              <a:t>Study </a:t>
            </a:r>
            <a:r>
              <a:rPr lang="en-US" sz="3000" b="1" strike="noStrike" spc="-1">
                <a:solidFill>
                  <a:srgbClr val="BF0000"/>
                </a:solidFill>
                <a:latin typeface="Times New Roman"/>
              </a:rPr>
              <a:t>this</a:t>
            </a:r>
            <a:r>
              <a:rPr lang="en-US" sz="3000" b="1" strike="noStrike" spc="-32">
                <a:solidFill>
                  <a:srgbClr val="BF0000"/>
                </a:solidFill>
                <a:latin typeface="Times New Roman"/>
              </a:rPr>
              <a:t> </a:t>
            </a:r>
            <a:r>
              <a:rPr lang="en-US" sz="3000" b="1" strike="noStrike" spc="-7">
                <a:solidFill>
                  <a:srgbClr val="BF0000"/>
                </a:solidFill>
                <a:latin typeface="Times New Roman"/>
              </a:rPr>
              <a:t>course?</a:t>
            </a:r>
            <a:endParaRPr lang="en-IN" sz="3000" b="0" strike="noStrike" spc="-1">
              <a:latin typeface="Arial"/>
            </a:endParaRPr>
          </a:p>
          <a:p>
            <a:pPr>
              <a:lnSpc>
                <a:spcPct val="100000"/>
              </a:lnSpc>
              <a:spcBef>
                <a:spcPts val="11"/>
              </a:spcBef>
            </a:pPr>
            <a:endParaRPr lang="en-IN" sz="3000" b="0" strike="noStrike" spc="-1">
              <a:latin typeface="Arial"/>
            </a:endParaRPr>
          </a:p>
          <a:p>
            <a:pPr marL="160200">
              <a:lnSpc>
                <a:spcPct val="100000"/>
              </a:lnSpc>
            </a:pPr>
            <a:r>
              <a:rPr lang="en-US" sz="1950" b="1" strike="noStrike" spc="-7">
                <a:solidFill>
                  <a:srgbClr val="000000"/>
                </a:solidFill>
                <a:latin typeface="Times New Roman"/>
              </a:rPr>
              <a:t>Examples</a:t>
            </a: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a:lnSpc>
                <a:spcPct val="100000"/>
              </a:lnSpc>
            </a:pPr>
            <a:endParaRPr lang="en-IN" sz="1950" b="0" strike="noStrike" spc="-1">
              <a:latin typeface="Arial"/>
            </a:endParaRPr>
          </a:p>
          <a:p>
            <a:pPr marL="2157120">
              <a:lnSpc>
                <a:spcPct val="100000"/>
              </a:lnSpc>
              <a:spcBef>
                <a:spcPts val="1661"/>
              </a:spcBef>
            </a:pPr>
            <a:r>
              <a:rPr lang="en-US" sz="1500" b="1" strike="noStrike" spc="-7">
                <a:solidFill>
                  <a:srgbClr val="FFFFFF"/>
                </a:solidFill>
                <a:latin typeface="Times New Roman"/>
              </a:rPr>
              <a:t>BVRIT HYDERABAD College </a:t>
            </a:r>
            <a:r>
              <a:rPr lang="en-US" sz="1500" b="1" strike="noStrike" spc="-1">
                <a:solidFill>
                  <a:srgbClr val="FFFFFF"/>
                </a:solidFill>
                <a:latin typeface="Times New Roman"/>
              </a:rPr>
              <a:t>of </a:t>
            </a:r>
            <a:r>
              <a:rPr lang="en-US" sz="1500" b="1" strike="noStrike" spc="-7">
                <a:solidFill>
                  <a:srgbClr val="FFFFFF"/>
                </a:solidFill>
                <a:latin typeface="Times New Roman"/>
              </a:rPr>
              <a:t>Engineering </a:t>
            </a:r>
            <a:r>
              <a:rPr lang="en-US" sz="1500" b="1" strike="noStrike" spc="-1">
                <a:solidFill>
                  <a:srgbClr val="FFFFFF"/>
                </a:solidFill>
                <a:latin typeface="Times New Roman"/>
              </a:rPr>
              <a:t>for</a:t>
            </a:r>
            <a:r>
              <a:rPr lang="en-US" sz="1500" b="1" strike="noStrike" spc="-145">
                <a:solidFill>
                  <a:srgbClr val="FFFFFF"/>
                </a:solidFill>
                <a:latin typeface="Times New Roman"/>
              </a:rPr>
              <a:t> </a:t>
            </a:r>
            <a:r>
              <a:rPr lang="en-US" sz="1500" b="1" strike="noStrike" spc="-21">
                <a:solidFill>
                  <a:srgbClr val="FFFFFF"/>
                </a:solidFill>
                <a:latin typeface="Times New Roman"/>
              </a:rPr>
              <a:t>Women</a:t>
            </a:r>
            <a:endParaRPr lang="en-IN" sz="1500" b="0" strike="noStrike" spc="-1">
              <a:latin typeface="Arial"/>
            </a:endParaRPr>
          </a:p>
        </p:txBody>
      </p:sp>
      <p:sp>
        <p:nvSpPr>
          <p:cNvPr id="148" name="CustomShape 4"/>
          <p:cNvSpPr/>
          <p:nvPr/>
        </p:nvSpPr>
        <p:spPr>
          <a:xfrm>
            <a:off x="0" y="-152280"/>
            <a:ext cx="9143640" cy="70099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0" tIns="0" rIns="0" bIns="0">
            <a:noAutofit/>
          </a:bodyPr>
          <a:lstStyle/>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a:p>
            <a:pPr>
              <a:lnSpc>
                <a:spcPct val="150000"/>
              </a:lnSpc>
            </a:pPr>
            <a:r>
              <a:rPr lang="en-US" sz="1800" b="1" strike="noStrike" spc="-1">
                <a:solidFill>
                  <a:srgbClr val="000000"/>
                </a:solidFill>
                <a:latin typeface="Calibri"/>
              </a:rPr>
              <a:t>[1] </a:t>
            </a:r>
            <a:r>
              <a:rPr lang="en-US" sz="1800" b="1" strike="noStrike" spc="-1">
                <a:solidFill>
                  <a:srgbClr val="000000"/>
                </a:solidFill>
                <a:latin typeface="Lato"/>
              </a:rPr>
              <a:t>Base paper:</a:t>
            </a:r>
            <a:endParaRPr lang="en-IN" sz="1800" b="0" strike="noStrike" spc="-1">
              <a:latin typeface="Arial"/>
            </a:endParaRPr>
          </a:p>
          <a:p>
            <a:pPr marL="285840" indent="-285480">
              <a:lnSpc>
                <a:spcPct val="150000"/>
              </a:lnSpc>
              <a:buClr>
                <a:srgbClr val="000000"/>
              </a:buClr>
              <a:buFont typeface="Arial"/>
              <a:buChar char="•"/>
            </a:pPr>
            <a:r>
              <a:rPr lang="en-US" sz="1800" b="0" u="sng" strike="noStrike" spc="-1">
                <a:solidFill>
                  <a:srgbClr val="0000FF"/>
                </a:solidFill>
                <a:uFillTx/>
                <a:latin typeface="Lato"/>
                <a:hlinkClick r:id="rId4"/>
              </a:rPr>
              <a:t>https://openaccess.thecvf.com/content_cvpr_2016/html/Redmon_You_Only_Look_CVPR_2016_paper.html</a:t>
            </a:r>
            <a:r>
              <a:rPr lang="en-US" sz="1800" b="0" strike="noStrike" spc="-1">
                <a:solidFill>
                  <a:srgbClr val="000000"/>
                </a:solidFill>
                <a:latin typeface="Lato"/>
              </a:rPr>
              <a:t>  </a:t>
            </a:r>
            <a:endParaRPr lang="en-IN" sz="1800" b="0" strike="noStrike" spc="-1">
              <a:latin typeface="Arial"/>
            </a:endParaRPr>
          </a:p>
          <a:p>
            <a:pPr>
              <a:lnSpc>
                <a:spcPct val="150000"/>
              </a:lnSpc>
            </a:pPr>
            <a:endParaRPr lang="en-IN" sz="1800" b="0" strike="noStrike" spc="-1">
              <a:latin typeface="Arial"/>
            </a:endParaRPr>
          </a:p>
          <a:p>
            <a:pPr>
              <a:lnSpc>
                <a:spcPct val="150000"/>
              </a:lnSpc>
            </a:pPr>
            <a:r>
              <a:rPr lang="en-US" sz="1800" b="0" strike="noStrike" spc="-1">
                <a:solidFill>
                  <a:srgbClr val="000000"/>
                </a:solidFill>
                <a:latin typeface="Calibri"/>
              </a:rPr>
              <a:t>[2] </a:t>
            </a:r>
            <a:r>
              <a:rPr lang="en-US" sz="1800" b="1" strike="noStrike" spc="-1">
                <a:solidFill>
                  <a:srgbClr val="000000"/>
                </a:solidFill>
                <a:latin typeface="Lato"/>
              </a:rPr>
              <a:t>Reference papers</a:t>
            </a:r>
            <a:r>
              <a:rPr lang="en-US" sz="1800" b="0" strike="noStrike" spc="-1">
                <a:solidFill>
                  <a:srgbClr val="000000"/>
                </a:solidFill>
                <a:latin typeface="Lato"/>
              </a:rPr>
              <a:t>:  </a:t>
            </a:r>
            <a:endParaRPr lang="en-IN" sz="1800" b="0" strike="noStrike" spc="-1">
              <a:latin typeface="Arial"/>
            </a:endParaRPr>
          </a:p>
          <a:p>
            <a:pPr marL="285840" indent="-285480">
              <a:lnSpc>
                <a:spcPct val="150000"/>
              </a:lnSpc>
              <a:buClr>
                <a:srgbClr val="000000"/>
              </a:buClr>
              <a:buFont typeface="Arial"/>
              <a:buChar char="•"/>
            </a:pPr>
            <a:r>
              <a:rPr lang="en-US" sz="1800" b="0" strike="noStrike" spc="-1">
                <a:solidFill>
                  <a:srgbClr val="000000"/>
                </a:solidFill>
                <a:latin typeface="Calibri"/>
              </a:rPr>
              <a:t> </a:t>
            </a:r>
            <a:r>
              <a:rPr lang="en-US" sz="1800" b="0" u="sng" strike="noStrike" spc="-1">
                <a:solidFill>
                  <a:srgbClr val="0000FF"/>
                </a:solidFill>
                <a:uFillTx/>
                <a:latin typeface="Lato"/>
                <a:hlinkClick r:id="rId5"/>
              </a:rPr>
              <a:t>https://portal.unifiedpatents.com/patents/patent/US-8803699-B2</a:t>
            </a:r>
            <a:r>
              <a:rPr lang="en-US" sz="1800" b="0" strike="noStrike" spc="-1">
                <a:solidFill>
                  <a:srgbClr val="000000"/>
                </a:solidFill>
                <a:latin typeface="Lato"/>
              </a:rPr>
              <a:t> </a:t>
            </a:r>
            <a:endParaRPr lang="en-IN" sz="1800" b="0" strike="noStrike" spc="-1">
              <a:latin typeface="Arial"/>
            </a:endParaRPr>
          </a:p>
          <a:p>
            <a:pPr marL="285840" indent="-285480">
              <a:lnSpc>
                <a:spcPct val="150000"/>
              </a:lnSpc>
              <a:buClr>
                <a:srgbClr val="000000"/>
              </a:buClr>
              <a:buFont typeface="Arial"/>
              <a:buChar char="•"/>
            </a:pPr>
            <a:r>
              <a:rPr lang="en-US" sz="1800" b="0" u="sng" strike="noStrike" spc="-1">
                <a:solidFill>
                  <a:srgbClr val="0000FF"/>
                </a:solidFill>
                <a:uFillTx/>
                <a:latin typeface="Lato"/>
                <a:hlinkClick r:id="rId6"/>
              </a:rPr>
              <a:t> https://patents.google.com/patent/US9064172</a:t>
            </a:r>
            <a:r>
              <a:rPr lang="en-US" sz="1800" b="0" strike="noStrike" spc="-1">
                <a:solidFill>
                  <a:srgbClr val="000000"/>
                </a:solidFill>
                <a:latin typeface="Lato"/>
              </a:rPr>
              <a:t> </a:t>
            </a:r>
            <a:endParaRPr lang="en-IN" sz="1800" b="0" strike="noStrike" spc="-1">
              <a:latin typeface="Arial"/>
            </a:endParaRPr>
          </a:p>
        </p:txBody>
      </p:sp>
      <p:sp>
        <p:nvSpPr>
          <p:cNvPr id="149" name="TextShape 5"/>
          <p:cNvSpPr txBox="1"/>
          <p:nvPr/>
        </p:nvSpPr>
        <p:spPr>
          <a:xfrm>
            <a:off x="3213720" y="108000"/>
            <a:ext cx="2501640" cy="1157760"/>
          </a:xfrm>
          <a:prstGeom prst="rect">
            <a:avLst/>
          </a:prstGeom>
          <a:noFill/>
          <a:ln>
            <a:noFill/>
          </a:ln>
        </p:spPr>
        <p:txBody>
          <a:bodyPr lIns="0" tIns="12600" rIns="0" bIns="0">
            <a:noAutofit/>
          </a:bodyPr>
          <a:lstStyle/>
          <a:p>
            <a:pPr marL="12600">
              <a:lnSpc>
                <a:spcPct val="100000"/>
              </a:lnSpc>
              <a:spcBef>
                <a:spcPts val="99"/>
              </a:spcBef>
            </a:pPr>
            <a:r>
              <a:rPr lang="en-US" sz="4400" b="0" strike="noStrike" spc="-7">
                <a:solidFill>
                  <a:srgbClr val="000000"/>
                </a:solidFill>
                <a:latin typeface="Times New Roman"/>
              </a:rPr>
              <a:t>References</a:t>
            </a:r>
            <a:endParaRPr lang="en-US" sz="4400" b="0" strike="noStrike" spc="-1">
              <a:solidFill>
                <a:srgbClr val="000000"/>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TotalTime>
  <Words>438</Words>
  <Application>Microsoft Office PowerPoint</Application>
  <PresentationFormat>On-screen Show (4:3)</PresentationFormat>
  <Paragraphs>192</Paragraphs>
  <Slides>10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Lato</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subject/>
  <dc:creator>PRAVALLIKA</dc:creator>
  <dc:description/>
  <cp:lastModifiedBy>Pravallika Kura</cp:lastModifiedBy>
  <cp:revision>55</cp:revision>
  <dcterms:created xsi:type="dcterms:W3CDTF">2021-04-20T14:25:56Z</dcterms:created>
  <dcterms:modified xsi:type="dcterms:W3CDTF">2021-05-30T10:09:02Z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or">
    <vt:lpwstr>Google</vt:lpwstr>
  </property>
  <property fmtid="{D5CDD505-2E9C-101B-9397-08002B2CF9AE}" pid="4" name="HiddenSlides">
    <vt:i4>0</vt:i4>
  </property>
  <property fmtid="{D5CDD505-2E9C-101B-9397-08002B2CF9AE}" pid="5" name="HyperlinksChanged">
    <vt:bool>false</vt:bool>
  </property>
  <property fmtid="{D5CDD505-2E9C-101B-9397-08002B2CF9AE}" pid="6" name="LastSaved">
    <vt:filetime>2021-04-20T00:00:00Z</vt:filetime>
  </property>
  <property fmtid="{D5CDD505-2E9C-101B-9397-08002B2CF9AE}" pid="7" name="LinksUpToDate">
    <vt:bool>false</vt:bool>
  </property>
  <property fmtid="{D5CDD505-2E9C-101B-9397-08002B2CF9AE}" pid="8" name="MMClips">
    <vt:i4>0</vt:i4>
  </property>
  <property fmtid="{D5CDD505-2E9C-101B-9397-08002B2CF9AE}" pid="9" name="Notes">
    <vt:i4>2</vt:i4>
  </property>
  <property fmtid="{D5CDD505-2E9C-101B-9397-08002B2CF9AE}" pid="10" name="PresentationFormat">
    <vt:lpwstr>On-screen Show (4:3)</vt:lpwstr>
  </property>
  <property fmtid="{D5CDD505-2E9C-101B-9397-08002B2CF9AE}" pid="11" name="ScaleCrop">
    <vt:bool>false</vt:bool>
  </property>
  <property fmtid="{D5CDD505-2E9C-101B-9397-08002B2CF9AE}" pid="12" name="ShareDoc">
    <vt:bool>false</vt:bool>
  </property>
  <property fmtid="{D5CDD505-2E9C-101B-9397-08002B2CF9AE}" pid="13" name="Slides">
    <vt:i4>10</vt:i4>
  </property>
</Properties>
</file>