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75" r:id="rId4"/>
    <p:sldId id="278" r:id="rId5"/>
    <p:sldId id="276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4B431-9E2D-45D3-9BD0-D83501E8BF3C}" v="321" dt="2021-05-10T07:24:01.352"/>
    <p1510:client id="{6C362852-18B2-47EF-909E-E3F61FC924EE}" v="149" dt="2021-04-20T06:11:40.356"/>
    <p1510:client id="{7FBC8A7B-ACDB-4E69-8F5B-5266AD5CB96A}" v="529" dt="2021-04-20T05:00:39.799"/>
    <p1510:client id="{CDD3ABF2-0A32-4885-85DE-B4E15B74EF5F}" v="82" dt="2021-04-20T05:45:08.129"/>
    <p1510:client id="{DC4818FA-F26A-4351-BC1C-3CBD75B49AAA}" v="50" dt="2021-04-20T05:49:32.619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E2363A-538A-412C-AFF4-BC747894A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  <a:defRPr/>
            </a:pPr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4EB96B-5E08-462C-B15A-F8DACB5C5418}"/>
              </a:ext>
            </a:extLst>
          </p:cNvPr>
          <p:cNvSpPr txBox="1">
            <a:spLocks/>
          </p:cNvSpPr>
          <p:nvPr/>
        </p:nvSpPr>
        <p:spPr>
          <a:xfrm>
            <a:off x="0" y="1425857"/>
            <a:ext cx="9137649" cy="3515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Department of Computer Science and </a:t>
            </a:r>
            <a:r>
              <a:rPr lang="en-US" sz="2400" b="1" dirty="0">
                <a:latin typeface="Times New Roman"/>
                <a:ea typeface="+mj-ea"/>
                <a:cs typeface="Times New Roman"/>
              </a:rPr>
              <a:t>Engineering</a:t>
            </a:r>
            <a:endParaRPr lang="en-US" sz="3200" b="1" dirty="0">
              <a:latin typeface="Times New Roman"/>
              <a:ea typeface="+mj-ea"/>
              <a:cs typeface="Times New Roman"/>
            </a:endParaRPr>
          </a:p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/>
              <a:ea typeface="+mj-ea"/>
              <a:cs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/>
                <a:ea typeface="+mj-ea"/>
                <a:cs typeface="Calibri"/>
              </a:rPr>
              <a:t>OBJECT DETECTION AND LOCALIZATION</a:t>
            </a:r>
            <a:endParaRPr lang="en-US" sz="2400" b="1" dirty="0">
              <a:latin typeface="Times New Roman"/>
              <a:ea typeface="+mj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defTabSz="914400">
              <a:spcBef>
                <a:spcPct val="0"/>
              </a:spcBef>
              <a:defRPr/>
            </a:pPr>
            <a:r>
              <a:rPr lang="en-US" sz="2000" b="1" dirty="0">
                <a:latin typeface="Times New Roman"/>
                <a:ea typeface="+mj-ea"/>
                <a:cs typeface="Times New Roman"/>
              </a:rPr>
              <a:t>Date: </a:t>
            </a:r>
            <a:r>
              <a:rPr lang="en-US" sz="2000" b="1" dirty="0" smtClean="0">
                <a:latin typeface="Times New Roman"/>
                <a:ea typeface="+mj-ea"/>
                <a:cs typeface="Times New Roman"/>
              </a:rPr>
              <a:t>11 </a:t>
            </a:r>
            <a:r>
              <a:rPr lang="en-US" sz="2000" b="1" dirty="0">
                <a:latin typeface="Times New Roman"/>
                <a:ea typeface="+mj-ea"/>
                <a:cs typeface="Times New Roman"/>
              </a:rPr>
              <a:t>May 2021</a:t>
            </a:r>
            <a:endParaRPr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G. VAISHNAVI</a:t>
            </a:r>
            <a:r>
              <a:rPr lang="en-US" sz="2000" b="1" dirty="0">
                <a:latin typeface="Times New Roman"/>
                <a:cs typeface="Times New Roman"/>
              </a:rPr>
              <a:t>  </a:t>
            </a:r>
            <a:r>
              <a:rPr lang="en-US" sz="2000" b="1" dirty="0" smtClean="0">
                <a:latin typeface="Times New Roman"/>
                <a:cs typeface="Times New Roman"/>
              </a:rPr>
              <a:t>            :  17WH1A0564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NAKHVEEN AHMED</a:t>
            </a:r>
            <a:r>
              <a:rPr lang="en-US" sz="2000" b="1" dirty="0">
                <a:latin typeface="Times New Roman"/>
                <a:cs typeface="Times New Roman"/>
              </a:rPr>
              <a:t>  :  </a:t>
            </a:r>
            <a:r>
              <a:rPr lang="en-US" sz="2000" b="1" dirty="0" smtClean="0">
                <a:latin typeface="Times New Roman"/>
                <a:cs typeface="Times New Roman"/>
              </a:rPr>
              <a:t>17WH1A0580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B. ANJANI                    </a:t>
            </a:r>
            <a:r>
              <a:rPr lang="en-US" sz="2000" b="1" dirty="0">
                <a:latin typeface="Times New Roman"/>
                <a:cs typeface="Times New Roman"/>
              </a:rPr>
              <a:t>  :  </a:t>
            </a:r>
            <a:r>
              <a:rPr lang="en-US" sz="2000" b="1" dirty="0" smtClean="0">
                <a:latin typeface="Times New Roman"/>
                <a:cs typeface="Times New Roman"/>
              </a:rPr>
              <a:t>17WH1A0583</a:t>
            </a:r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                                                                        Internal Guide: </a:t>
            </a:r>
            <a:r>
              <a:rPr lang="en-US" sz="2000" b="1" dirty="0" smtClean="0">
                <a:latin typeface="Times New Roman"/>
                <a:cs typeface="Times New Roman"/>
              </a:rPr>
              <a:t>Ms. SUPARNA DAS</a:t>
            </a:r>
            <a:endParaRPr lang="en-US" sz="2000" dirty="0" smtClean="0">
              <a:latin typeface="Times New Roman"/>
              <a:cs typeface="Calibri" panose="020F0502020204030204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                                                                        Designation     : Assistant Professor</a:t>
            </a:r>
            <a:endParaRPr lang="en-US" sz="2000" dirty="0" smtClean="0">
              <a:latin typeface="Times New Roman"/>
              <a:cs typeface="Calibri" panose="020F0502020204030204"/>
            </a:endParaRPr>
          </a:p>
          <a:p>
            <a:endParaRPr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292893" y="1416365"/>
            <a:ext cx="8600809" cy="422988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331" y="1184657"/>
            <a:ext cx="8255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37331" y="1351869"/>
            <a:ext cx="80112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present YOLO, a new approach to object detection. Prior work on object detection repurposes classifiers to perform detection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we frame object detection as a regression problem to spatially separated bounding boxes and associated class probabilities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neural network predicts bounding boxes and class probabilities directly from full images in one evaluation.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YOLO model processes images in real-time at 45 frames per second. A smaller version of the network, Fast YOLO, processes an astounding 155 frames per second while still achieving double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real-time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YOLO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more localization errors but is less likely to predict false positives on background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YOLO learns very general representations of objects. It outperforms other detection methods, including DPM and R-CNN, when generalizing from natural images to other domains like artwork.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45486"/>
            <a:ext cx="671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61" y="1398675"/>
            <a:ext cx="6712527" cy="46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2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9251" y="3003012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A59AB9-89C4-4DFB-8311-AFE6B170DC01}"/>
              </a:ext>
            </a:extLst>
          </p:cNvPr>
          <p:cNvSpPr txBox="1"/>
          <p:nvPr/>
        </p:nvSpPr>
        <p:spPr>
          <a:xfrm>
            <a:off x="629842" y="2061352"/>
            <a:ext cx="78008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0316" y="1007869"/>
            <a:ext cx="7886700" cy="6831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9842" y="1659357"/>
            <a:ext cx="3868340" cy="8239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616271" y="2505075"/>
            <a:ext cx="3887391" cy="368458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Processor- Intel Core i3/i5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Memory(RAM)-8GB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Storage- 1 TB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Python/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OS- Window 10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Collab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138" y="141669"/>
            <a:ext cx="8301060" cy="55108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41" y="2943489"/>
            <a:ext cx="4150989" cy="3391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3" y="1256295"/>
            <a:ext cx="4046335" cy="30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5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263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       SYSTEM SPECIFICATIONS</vt:lpstr>
      <vt:lpstr>                         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naseem ahmed</cp:lastModifiedBy>
  <cp:revision>401</cp:revision>
  <dcterms:created xsi:type="dcterms:W3CDTF">2020-08-08T03:55:20Z</dcterms:created>
  <dcterms:modified xsi:type="dcterms:W3CDTF">2021-05-11T05:14:29Z</dcterms:modified>
</cp:coreProperties>
</file>