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9" r:id="rId4"/>
    <p:sldId id="278" r:id="rId5"/>
    <p:sldId id="280"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20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dataset contains the signature of </a:t>
            </a:r>
            <a:r>
              <a:rPr lang="en-US" sz="2000" b="0" i="0" dirty="0" err="1">
                <a:solidFill>
                  <a:srgbClr val="000000"/>
                </a:solidFill>
                <a:effectLst/>
                <a:latin typeface="Times New Roman" panose="02020603050405020304" pitchFamily="18" charset="0"/>
                <a:cs typeface="Times New Roman" panose="02020603050405020304" pitchFamily="18" charset="0"/>
              </a:rPr>
              <a:t>dutch</a:t>
            </a:r>
            <a:r>
              <a:rPr lang="en-US" sz="2000" b="0" i="0" dirty="0">
                <a:solidFill>
                  <a:srgbClr val="000000"/>
                </a:solidFill>
                <a:effectLst/>
                <a:latin typeface="Times New Roman" panose="02020603050405020304" pitchFamily="18" charset="0"/>
                <a:cs typeface="Times New Roman" panose="02020603050405020304" pitchFamily="18" charset="0"/>
              </a:rPr>
              <a:t> users both genuine and fraud.</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arranged in a </a:t>
            </a:r>
            <a:r>
              <a:rPr lang="en-US" sz="2000" b="0" i="0" dirty="0" err="1">
                <a:solidFill>
                  <a:srgbClr val="000000"/>
                </a:solidFill>
                <a:effectLst/>
                <a:latin typeface="Times New Roman" panose="02020603050405020304" pitchFamily="18" charset="0"/>
                <a:cs typeface="Times New Roman" panose="02020603050405020304" pitchFamily="18" charset="0"/>
              </a:rPr>
              <a:t>heirarchical</a:t>
            </a:r>
            <a:r>
              <a:rPr lang="en-US" sz="2000" b="0" i="0" dirty="0">
                <a:solidFill>
                  <a:srgbClr val="000000"/>
                </a:solidFill>
                <a:effectLst/>
                <a:latin typeface="Times New Roman" panose="02020603050405020304" pitchFamily="18" charset="0"/>
                <a:cs typeface="Times New Roman" panose="02020603050405020304" pitchFamily="18" charset="0"/>
              </a:rPr>
              <a:t> way in a folder structure – the user name and it’s folders – genuine and fraud.</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“handwritten signatures”.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Genuine/Forgery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1413596" y="1611461"/>
            <a:ext cx="631680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3.6</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Libraries Needed:</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scikit-learn</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p>
          <a:p>
            <a:pPr marL="742950" lvl="1"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Numpy</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Keras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1932</TotalTime>
  <Words>520</Words>
  <Application>Microsoft Office PowerPoint</Application>
  <PresentationFormat>On-screen Show (4:3)</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201</cp:revision>
  <dcterms:created xsi:type="dcterms:W3CDTF">2020-08-08T03:55:20Z</dcterms:created>
  <dcterms:modified xsi:type="dcterms:W3CDTF">2021-06-03T07:20:15Z</dcterms:modified>
</cp:coreProperties>
</file>