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gJnz0PcIlBPh6JrIBDcOOoXbgF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d2dfc44c5b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gd2dfc44c5b_0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sp>
        <p:nvSpPr>
          <p:cNvPr id="17" name="Google Shape;17;p31"/>
          <p:cNvSpPr/>
          <p:nvPr/>
        </p:nvSpPr>
        <p:spPr>
          <a:xfrm>
            <a:off x="0" y="0"/>
            <a:ext cx="9144000" cy="4572001"/>
          </a:xfrm>
          <a:prstGeom prst="rect">
            <a:avLst/>
          </a:prstGeom>
          <a:solidFill>
            <a:srgbClr val="1482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1"/>
          <p:cNvSpPr/>
          <p:nvPr/>
        </p:nvSpPr>
        <p:spPr>
          <a:xfrm>
            <a:off x="4762" y="0"/>
            <a:ext cx="9139239" cy="4572001"/>
          </a:xfrm>
          <a:custGeom>
            <a:avLst/>
            <a:gdLst/>
            <a:ahLst/>
            <a:cxnLst/>
            <a:rect l="l" t="t" r="r" b="b"/>
            <a:pathLst>
              <a:path w="9139239" h="4572001" extrusionOk="0">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1"/>
          <p:cNvSpPr txBox="1">
            <a:spLocks noGrp="1"/>
          </p:cNvSpPr>
          <p:nvPr>
            <p:ph type="ctrTitle"/>
          </p:nvPr>
        </p:nvSpPr>
        <p:spPr>
          <a:xfrm>
            <a:off x="342900" y="4960137"/>
            <a:ext cx="58293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0C0C0C"/>
              </a:buClr>
              <a:buSzPts val="4400"/>
              <a:buFont typeface="Twentieth Century"/>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1"/>
          <p:cNvSpPr txBox="1">
            <a:spLocks noGrp="1"/>
          </p:cNvSpPr>
          <p:nvPr>
            <p:ph type="subTitle" idx="1"/>
          </p:nvPr>
        </p:nvSpPr>
        <p:spPr>
          <a:xfrm>
            <a:off x="6457950" y="4960137"/>
            <a:ext cx="2400300" cy="146304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600"/>
              <a:buNone/>
              <a:defRPr sz="1600">
                <a:solidFill>
                  <a:srgbClr val="0C0C0C"/>
                </a:solidFill>
              </a:defRPr>
            </a:lvl1pPr>
            <a:lvl2pPr lvl="1" algn="ctr">
              <a:lnSpc>
                <a:spcPct val="90000"/>
              </a:lnSpc>
              <a:spcBef>
                <a:spcPts val="200"/>
              </a:spcBef>
              <a:spcAft>
                <a:spcPts val="0"/>
              </a:spcAft>
              <a:buSzPts val="1600"/>
              <a:buNone/>
              <a:defRPr sz="1600"/>
            </a:lvl2pPr>
            <a:lvl3pPr lvl="2" algn="ctr">
              <a:lnSpc>
                <a:spcPct val="90000"/>
              </a:lnSpc>
              <a:spcBef>
                <a:spcPts val="400"/>
              </a:spcBef>
              <a:spcAft>
                <a:spcPts val="0"/>
              </a:spcAft>
              <a:buSzPts val="1600"/>
              <a:buNone/>
              <a:defRPr sz="1600"/>
            </a:lvl3pPr>
            <a:lvl4pPr lvl="3" algn="ctr">
              <a:lnSpc>
                <a:spcPct val="90000"/>
              </a:lnSpc>
              <a:spcBef>
                <a:spcPts val="400"/>
              </a:spcBef>
              <a:spcAft>
                <a:spcPts val="0"/>
              </a:spcAft>
              <a:buSzPts val="1600"/>
              <a:buNone/>
              <a:defRPr sz="1600"/>
            </a:lvl4pPr>
            <a:lvl5pPr lvl="4" algn="ctr">
              <a:lnSpc>
                <a:spcPct val="90000"/>
              </a:lnSpc>
              <a:spcBef>
                <a:spcPts val="400"/>
              </a:spcBef>
              <a:spcAft>
                <a:spcPts val="0"/>
              </a:spcAft>
              <a:buSzPts val="1600"/>
              <a:buNone/>
              <a:defRPr sz="1600"/>
            </a:lvl5pPr>
            <a:lvl6pPr lvl="5" algn="ctr">
              <a:lnSpc>
                <a:spcPct val="90000"/>
              </a:lnSpc>
              <a:spcBef>
                <a:spcPts val="400"/>
              </a:spcBef>
              <a:spcAft>
                <a:spcPts val="0"/>
              </a:spcAft>
              <a:buSzPts val="1600"/>
              <a:buNone/>
              <a:defRPr sz="1600"/>
            </a:lvl6pPr>
            <a:lvl7pPr lvl="6" algn="ctr">
              <a:lnSpc>
                <a:spcPct val="90000"/>
              </a:lnSpc>
              <a:spcBef>
                <a:spcPts val="400"/>
              </a:spcBef>
              <a:spcAft>
                <a:spcPts val="0"/>
              </a:spcAft>
              <a:buSzPts val="1600"/>
              <a:buNone/>
              <a:defRPr sz="1600"/>
            </a:lvl7pPr>
            <a:lvl8pPr lvl="7" algn="ctr">
              <a:lnSpc>
                <a:spcPct val="90000"/>
              </a:lnSpc>
              <a:spcBef>
                <a:spcPts val="400"/>
              </a:spcBef>
              <a:spcAft>
                <a:spcPts val="0"/>
              </a:spcAft>
              <a:buSzPts val="1600"/>
              <a:buNone/>
              <a:defRPr sz="1600"/>
            </a:lvl8pPr>
            <a:lvl9pPr lvl="8" algn="ctr">
              <a:lnSpc>
                <a:spcPct val="90000"/>
              </a:lnSpc>
              <a:spcBef>
                <a:spcPts val="400"/>
              </a:spcBef>
              <a:spcAft>
                <a:spcPts val="400"/>
              </a:spcAft>
              <a:buSzPts val="1600"/>
              <a:buNone/>
              <a:defRPr sz="1600"/>
            </a:lvl9pPr>
          </a:lstStyle>
          <a:p>
            <a:endParaRPr/>
          </a:p>
        </p:txBody>
      </p:sp>
      <p:sp>
        <p:nvSpPr>
          <p:cNvPr id="21" name="Google Shape;21;p31"/>
          <p:cNvSpPr txBox="1">
            <a:spLocks noGrp="1"/>
          </p:cNvSpPr>
          <p:nvPr>
            <p:ph type="dt" idx="10"/>
          </p:nvPr>
        </p:nvSpPr>
        <p:spPr>
          <a:xfrm>
            <a:off x="768097" y="6470704"/>
            <a:ext cx="1615607"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1"/>
          <p:cNvSpPr txBox="1">
            <a:spLocks noGrp="1"/>
          </p:cNvSpPr>
          <p:nvPr>
            <p:ph type="ftr" idx="11"/>
          </p:nvPr>
        </p:nvSpPr>
        <p:spPr>
          <a:xfrm>
            <a:off x="3632200" y="6470704"/>
            <a:ext cx="4426094"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1"/>
          <p:cNvSpPr txBox="1">
            <a:spLocks noGrp="1"/>
          </p:cNvSpPr>
          <p:nvPr>
            <p:ph type="sldNum" idx="12"/>
          </p:nvPr>
        </p:nvSpPr>
        <p:spPr>
          <a:xfrm>
            <a:off x="8128000" y="6470704"/>
            <a:ext cx="73025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0C0C0C"/>
              </a:buClr>
              <a:buSzPts val="1000"/>
              <a:buFont typeface="Twentieth Century"/>
              <a:buNone/>
              <a:defRPr/>
            </a:lvl1pPr>
            <a:lvl2pPr marL="0" lvl="1" indent="0" algn="r">
              <a:spcBef>
                <a:spcPts val="0"/>
              </a:spcBef>
              <a:spcAft>
                <a:spcPts val="0"/>
              </a:spcAft>
              <a:buClr>
                <a:srgbClr val="0C0C0C"/>
              </a:buClr>
              <a:buSzPts val="1000"/>
              <a:buFont typeface="Twentieth Century"/>
              <a:buNone/>
              <a:defRPr/>
            </a:lvl2pPr>
            <a:lvl3pPr marL="0" lvl="2" indent="0" algn="r">
              <a:spcBef>
                <a:spcPts val="0"/>
              </a:spcBef>
              <a:spcAft>
                <a:spcPts val="0"/>
              </a:spcAft>
              <a:buClr>
                <a:srgbClr val="0C0C0C"/>
              </a:buClr>
              <a:buSzPts val="1000"/>
              <a:buFont typeface="Twentieth Century"/>
              <a:buNone/>
              <a:defRPr/>
            </a:lvl3pPr>
            <a:lvl4pPr marL="0" lvl="3" indent="0" algn="r">
              <a:spcBef>
                <a:spcPts val="0"/>
              </a:spcBef>
              <a:spcAft>
                <a:spcPts val="0"/>
              </a:spcAft>
              <a:buClr>
                <a:srgbClr val="0C0C0C"/>
              </a:buClr>
              <a:buSzPts val="1000"/>
              <a:buFont typeface="Twentieth Century"/>
              <a:buNone/>
              <a:defRPr/>
            </a:lvl4pPr>
            <a:lvl5pPr marL="0" lvl="4" indent="0" algn="r">
              <a:spcBef>
                <a:spcPts val="0"/>
              </a:spcBef>
              <a:spcAft>
                <a:spcPts val="0"/>
              </a:spcAft>
              <a:buClr>
                <a:srgbClr val="0C0C0C"/>
              </a:buClr>
              <a:buSzPts val="1000"/>
              <a:buFont typeface="Twentieth Century"/>
              <a:buNone/>
              <a:defRPr/>
            </a:lvl5pPr>
            <a:lvl6pPr marL="0" lvl="5" indent="0" algn="r">
              <a:spcBef>
                <a:spcPts val="0"/>
              </a:spcBef>
              <a:spcAft>
                <a:spcPts val="0"/>
              </a:spcAft>
              <a:buClr>
                <a:srgbClr val="0C0C0C"/>
              </a:buClr>
              <a:buSzPts val="1000"/>
              <a:buFont typeface="Twentieth Century"/>
              <a:buNone/>
              <a:defRPr/>
            </a:lvl6pPr>
            <a:lvl7pPr marL="0" lvl="6" indent="0" algn="r">
              <a:spcBef>
                <a:spcPts val="0"/>
              </a:spcBef>
              <a:spcAft>
                <a:spcPts val="0"/>
              </a:spcAft>
              <a:buClr>
                <a:srgbClr val="0C0C0C"/>
              </a:buClr>
              <a:buSzPts val="1000"/>
              <a:buFont typeface="Twentieth Century"/>
              <a:buNone/>
              <a:defRPr/>
            </a:lvl7pPr>
            <a:lvl8pPr marL="0" lvl="7" indent="0" algn="r">
              <a:spcBef>
                <a:spcPts val="0"/>
              </a:spcBef>
              <a:spcAft>
                <a:spcPts val="0"/>
              </a:spcAft>
              <a:buClr>
                <a:srgbClr val="0C0C0C"/>
              </a:buClr>
              <a:buSzPts val="1000"/>
              <a:buFont typeface="Twentieth Century"/>
              <a:buNone/>
              <a:defRPr/>
            </a:lvl8pPr>
            <a:lvl9pPr marL="0" lvl="8" indent="0" algn="r">
              <a:spcBef>
                <a:spcPts val="0"/>
              </a:spcBef>
              <a:spcAft>
                <a:spcPts val="0"/>
              </a:spcAft>
              <a:buClr>
                <a:srgbClr val="0C0C0C"/>
              </a:buClr>
              <a:buSzPts val="1000"/>
              <a:buFont typeface="Twentieth Century"/>
              <a:buNone/>
              <a:defRPr/>
            </a:lvl9pPr>
          </a:lstStyle>
          <a:p>
            <a:pPr marL="0" lvl="0" indent="0" algn="r" rtl="0">
              <a:spcBef>
                <a:spcPts val="0"/>
              </a:spcBef>
              <a:spcAft>
                <a:spcPts val="0"/>
              </a:spcAft>
              <a:buNone/>
            </a:pPr>
            <a:fld id="{00000000-1234-1234-1234-123412341234}" type="slidenum">
              <a:rPr lang="en-US"/>
              <a:t>‹#›</a:t>
            </a:fld>
            <a:endParaRPr/>
          </a:p>
        </p:txBody>
      </p:sp>
      <p:cxnSp>
        <p:nvCxnSpPr>
          <p:cNvPr id="24" name="Google Shape;24;p31"/>
          <p:cNvCxnSpPr/>
          <p:nvPr/>
        </p:nvCxnSpPr>
        <p:spPr>
          <a:xfrm rot="10800000">
            <a:off x="6290132" y="5264106"/>
            <a:ext cx="0" cy="914400"/>
          </a:xfrm>
          <a:prstGeom prst="straightConnector1">
            <a:avLst/>
          </a:prstGeom>
          <a:noFill/>
          <a:ln w="19050" cap="flat" cmpd="sng">
            <a:solidFill>
              <a:srgbClr val="1482AB"/>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0"/>
        <p:cNvGrpSpPr/>
        <p:nvPr/>
      </p:nvGrpSpPr>
      <p:grpSpPr>
        <a:xfrm>
          <a:off x="0" y="0"/>
          <a:ext cx="0" cy="0"/>
          <a:chOff x="0" y="0"/>
          <a:chExt cx="0" cy="0"/>
        </a:xfrm>
      </p:grpSpPr>
      <p:sp>
        <p:nvSpPr>
          <p:cNvPr id="81" name="Google Shape;81;p40"/>
          <p:cNvSpPr txBox="1">
            <a:spLocks noGrp="1"/>
          </p:cNvSpPr>
          <p:nvPr>
            <p:ph type="title"/>
          </p:nvPr>
        </p:nvSpPr>
        <p:spPr>
          <a:xfrm>
            <a:off x="768096" y="585216"/>
            <a:ext cx="7290054"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40"/>
          <p:cNvSpPr txBox="1">
            <a:spLocks noGrp="1"/>
          </p:cNvSpPr>
          <p:nvPr>
            <p:ph type="body" idx="1"/>
          </p:nvPr>
        </p:nvSpPr>
        <p:spPr>
          <a:xfrm rot="5400000">
            <a:off x="2401443" y="652652"/>
            <a:ext cx="4023360" cy="7290055"/>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3" name="Google Shape;83;p40"/>
          <p:cNvSpPr txBox="1">
            <a:spLocks noGrp="1"/>
          </p:cNvSpPr>
          <p:nvPr>
            <p:ph type="dt" idx="10"/>
          </p:nvPr>
        </p:nvSpPr>
        <p:spPr>
          <a:xfrm>
            <a:off x="768097" y="6470704"/>
            <a:ext cx="1615607"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40"/>
          <p:cNvSpPr txBox="1">
            <a:spLocks noGrp="1"/>
          </p:cNvSpPr>
          <p:nvPr>
            <p:ph type="ftr" idx="11"/>
          </p:nvPr>
        </p:nvSpPr>
        <p:spPr>
          <a:xfrm>
            <a:off x="3632200" y="6470704"/>
            <a:ext cx="4426094"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0"/>
          <p:cNvSpPr txBox="1">
            <a:spLocks noGrp="1"/>
          </p:cNvSpPr>
          <p:nvPr>
            <p:ph type="sldNum" idx="12"/>
          </p:nvPr>
        </p:nvSpPr>
        <p:spPr>
          <a:xfrm>
            <a:off x="8128000" y="6470704"/>
            <a:ext cx="73025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0C0C0C"/>
              </a:buClr>
              <a:buSzPts val="1000"/>
              <a:buFont typeface="Twentieth Century"/>
              <a:buNone/>
              <a:defRPr/>
            </a:lvl1pPr>
            <a:lvl2pPr marL="0" lvl="1" indent="0" algn="r">
              <a:spcBef>
                <a:spcPts val="0"/>
              </a:spcBef>
              <a:spcAft>
                <a:spcPts val="0"/>
              </a:spcAft>
              <a:buClr>
                <a:srgbClr val="0C0C0C"/>
              </a:buClr>
              <a:buSzPts val="1000"/>
              <a:buFont typeface="Twentieth Century"/>
              <a:buNone/>
              <a:defRPr/>
            </a:lvl2pPr>
            <a:lvl3pPr marL="0" lvl="2" indent="0" algn="r">
              <a:spcBef>
                <a:spcPts val="0"/>
              </a:spcBef>
              <a:spcAft>
                <a:spcPts val="0"/>
              </a:spcAft>
              <a:buClr>
                <a:srgbClr val="0C0C0C"/>
              </a:buClr>
              <a:buSzPts val="1000"/>
              <a:buFont typeface="Twentieth Century"/>
              <a:buNone/>
              <a:defRPr/>
            </a:lvl3pPr>
            <a:lvl4pPr marL="0" lvl="3" indent="0" algn="r">
              <a:spcBef>
                <a:spcPts val="0"/>
              </a:spcBef>
              <a:spcAft>
                <a:spcPts val="0"/>
              </a:spcAft>
              <a:buClr>
                <a:srgbClr val="0C0C0C"/>
              </a:buClr>
              <a:buSzPts val="1000"/>
              <a:buFont typeface="Twentieth Century"/>
              <a:buNone/>
              <a:defRPr/>
            </a:lvl4pPr>
            <a:lvl5pPr marL="0" lvl="4" indent="0" algn="r">
              <a:spcBef>
                <a:spcPts val="0"/>
              </a:spcBef>
              <a:spcAft>
                <a:spcPts val="0"/>
              </a:spcAft>
              <a:buClr>
                <a:srgbClr val="0C0C0C"/>
              </a:buClr>
              <a:buSzPts val="1000"/>
              <a:buFont typeface="Twentieth Century"/>
              <a:buNone/>
              <a:defRPr/>
            </a:lvl5pPr>
            <a:lvl6pPr marL="0" lvl="5" indent="0" algn="r">
              <a:spcBef>
                <a:spcPts val="0"/>
              </a:spcBef>
              <a:spcAft>
                <a:spcPts val="0"/>
              </a:spcAft>
              <a:buClr>
                <a:srgbClr val="0C0C0C"/>
              </a:buClr>
              <a:buSzPts val="1000"/>
              <a:buFont typeface="Twentieth Century"/>
              <a:buNone/>
              <a:defRPr/>
            </a:lvl6pPr>
            <a:lvl7pPr marL="0" lvl="6" indent="0" algn="r">
              <a:spcBef>
                <a:spcPts val="0"/>
              </a:spcBef>
              <a:spcAft>
                <a:spcPts val="0"/>
              </a:spcAft>
              <a:buClr>
                <a:srgbClr val="0C0C0C"/>
              </a:buClr>
              <a:buSzPts val="1000"/>
              <a:buFont typeface="Twentieth Century"/>
              <a:buNone/>
              <a:defRPr/>
            </a:lvl7pPr>
            <a:lvl8pPr marL="0" lvl="7" indent="0" algn="r">
              <a:spcBef>
                <a:spcPts val="0"/>
              </a:spcBef>
              <a:spcAft>
                <a:spcPts val="0"/>
              </a:spcAft>
              <a:buClr>
                <a:srgbClr val="0C0C0C"/>
              </a:buClr>
              <a:buSzPts val="1000"/>
              <a:buFont typeface="Twentieth Century"/>
              <a:buNone/>
              <a:defRPr/>
            </a:lvl8pPr>
            <a:lvl9pPr marL="0" lvl="8" indent="0" algn="r">
              <a:spcBef>
                <a:spcPts val="0"/>
              </a:spcBef>
              <a:spcAft>
                <a:spcPts val="0"/>
              </a:spcAft>
              <a:buClr>
                <a:srgbClr val="0C0C0C"/>
              </a:buClr>
              <a:buSzPts val="1000"/>
              <a:buFont typeface="Twentieth Century"/>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6"/>
        <p:cNvGrpSpPr/>
        <p:nvPr/>
      </p:nvGrpSpPr>
      <p:grpSpPr>
        <a:xfrm>
          <a:off x="0" y="0"/>
          <a:ext cx="0" cy="0"/>
          <a:chOff x="0" y="0"/>
          <a:chExt cx="0" cy="0"/>
        </a:xfrm>
      </p:grpSpPr>
      <p:sp>
        <p:nvSpPr>
          <p:cNvPr id="87" name="Google Shape;87;p41"/>
          <p:cNvSpPr txBox="1">
            <a:spLocks noGrp="1"/>
          </p:cNvSpPr>
          <p:nvPr>
            <p:ph type="title"/>
          </p:nvPr>
        </p:nvSpPr>
        <p:spPr>
          <a:xfrm rot="5400000">
            <a:off x="4824413" y="2481263"/>
            <a:ext cx="5410200" cy="1971675"/>
          </a:xfrm>
          <a:prstGeom prst="rect">
            <a:avLst/>
          </a:prstGeom>
          <a:noFill/>
          <a:ln>
            <a:noFill/>
          </a:ln>
        </p:spPr>
        <p:txBody>
          <a:bodyPr spcFirstLastPara="1" wrap="square" lIns="45700" tIns="91425" rIns="45700" bIns="91425"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41"/>
          <p:cNvSpPr txBox="1">
            <a:spLocks noGrp="1"/>
          </p:cNvSpPr>
          <p:nvPr>
            <p:ph type="body" idx="1"/>
          </p:nvPr>
        </p:nvSpPr>
        <p:spPr>
          <a:xfrm rot="5400000">
            <a:off x="881064" y="623888"/>
            <a:ext cx="5410200" cy="5686425"/>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9" name="Google Shape;89;p41"/>
          <p:cNvSpPr txBox="1">
            <a:spLocks noGrp="1"/>
          </p:cNvSpPr>
          <p:nvPr>
            <p:ph type="dt" idx="10"/>
          </p:nvPr>
        </p:nvSpPr>
        <p:spPr>
          <a:xfrm>
            <a:off x="768097" y="6470704"/>
            <a:ext cx="1615607"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41"/>
          <p:cNvSpPr txBox="1">
            <a:spLocks noGrp="1"/>
          </p:cNvSpPr>
          <p:nvPr>
            <p:ph type="ftr" idx="11"/>
          </p:nvPr>
        </p:nvSpPr>
        <p:spPr>
          <a:xfrm>
            <a:off x="3632200" y="6470704"/>
            <a:ext cx="4426094"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41"/>
          <p:cNvSpPr txBox="1">
            <a:spLocks noGrp="1"/>
          </p:cNvSpPr>
          <p:nvPr>
            <p:ph type="sldNum" idx="12"/>
          </p:nvPr>
        </p:nvSpPr>
        <p:spPr>
          <a:xfrm>
            <a:off x="8128000" y="6470704"/>
            <a:ext cx="73025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0C0C0C"/>
              </a:buClr>
              <a:buSzPts val="1000"/>
              <a:buFont typeface="Twentieth Century"/>
              <a:buNone/>
              <a:defRPr/>
            </a:lvl1pPr>
            <a:lvl2pPr marL="0" lvl="1" indent="0" algn="r">
              <a:spcBef>
                <a:spcPts val="0"/>
              </a:spcBef>
              <a:spcAft>
                <a:spcPts val="0"/>
              </a:spcAft>
              <a:buClr>
                <a:srgbClr val="0C0C0C"/>
              </a:buClr>
              <a:buSzPts val="1000"/>
              <a:buFont typeface="Twentieth Century"/>
              <a:buNone/>
              <a:defRPr/>
            </a:lvl2pPr>
            <a:lvl3pPr marL="0" lvl="2" indent="0" algn="r">
              <a:spcBef>
                <a:spcPts val="0"/>
              </a:spcBef>
              <a:spcAft>
                <a:spcPts val="0"/>
              </a:spcAft>
              <a:buClr>
                <a:srgbClr val="0C0C0C"/>
              </a:buClr>
              <a:buSzPts val="1000"/>
              <a:buFont typeface="Twentieth Century"/>
              <a:buNone/>
              <a:defRPr/>
            </a:lvl3pPr>
            <a:lvl4pPr marL="0" lvl="3" indent="0" algn="r">
              <a:spcBef>
                <a:spcPts val="0"/>
              </a:spcBef>
              <a:spcAft>
                <a:spcPts val="0"/>
              </a:spcAft>
              <a:buClr>
                <a:srgbClr val="0C0C0C"/>
              </a:buClr>
              <a:buSzPts val="1000"/>
              <a:buFont typeface="Twentieth Century"/>
              <a:buNone/>
              <a:defRPr/>
            </a:lvl4pPr>
            <a:lvl5pPr marL="0" lvl="4" indent="0" algn="r">
              <a:spcBef>
                <a:spcPts val="0"/>
              </a:spcBef>
              <a:spcAft>
                <a:spcPts val="0"/>
              </a:spcAft>
              <a:buClr>
                <a:srgbClr val="0C0C0C"/>
              </a:buClr>
              <a:buSzPts val="1000"/>
              <a:buFont typeface="Twentieth Century"/>
              <a:buNone/>
              <a:defRPr/>
            </a:lvl5pPr>
            <a:lvl6pPr marL="0" lvl="5" indent="0" algn="r">
              <a:spcBef>
                <a:spcPts val="0"/>
              </a:spcBef>
              <a:spcAft>
                <a:spcPts val="0"/>
              </a:spcAft>
              <a:buClr>
                <a:srgbClr val="0C0C0C"/>
              </a:buClr>
              <a:buSzPts val="1000"/>
              <a:buFont typeface="Twentieth Century"/>
              <a:buNone/>
              <a:defRPr/>
            </a:lvl6pPr>
            <a:lvl7pPr marL="0" lvl="6" indent="0" algn="r">
              <a:spcBef>
                <a:spcPts val="0"/>
              </a:spcBef>
              <a:spcAft>
                <a:spcPts val="0"/>
              </a:spcAft>
              <a:buClr>
                <a:srgbClr val="0C0C0C"/>
              </a:buClr>
              <a:buSzPts val="1000"/>
              <a:buFont typeface="Twentieth Century"/>
              <a:buNone/>
              <a:defRPr/>
            </a:lvl7pPr>
            <a:lvl8pPr marL="0" lvl="7" indent="0" algn="r">
              <a:spcBef>
                <a:spcPts val="0"/>
              </a:spcBef>
              <a:spcAft>
                <a:spcPts val="0"/>
              </a:spcAft>
              <a:buClr>
                <a:srgbClr val="0C0C0C"/>
              </a:buClr>
              <a:buSzPts val="1000"/>
              <a:buFont typeface="Twentieth Century"/>
              <a:buNone/>
              <a:defRPr/>
            </a:lvl8pPr>
            <a:lvl9pPr marL="0" lvl="8" indent="0" algn="r">
              <a:spcBef>
                <a:spcPts val="0"/>
              </a:spcBef>
              <a:spcAft>
                <a:spcPts val="0"/>
              </a:spcAft>
              <a:buClr>
                <a:srgbClr val="0C0C0C"/>
              </a:buClr>
              <a:buSzPts val="1000"/>
              <a:buFont typeface="Twentieth Century"/>
              <a:buNone/>
              <a:defRPr/>
            </a:lvl9pPr>
          </a:lstStyle>
          <a:p>
            <a:pPr marL="0" lvl="0" indent="0" algn="r" rtl="0">
              <a:spcBef>
                <a:spcPts val="0"/>
              </a:spcBef>
              <a:spcAft>
                <a:spcPts val="0"/>
              </a:spcAft>
              <a:buNone/>
            </a:pPr>
            <a:fld id="{00000000-1234-1234-1234-123412341234}" type="slidenum">
              <a:rPr lang="en-US"/>
              <a:t>‹#›</a:t>
            </a:fld>
            <a:endParaRPr/>
          </a:p>
        </p:txBody>
      </p:sp>
      <p:cxnSp>
        <p:nvCxnSpPr>
          <p:cNvPr id="92" name="Google Shape;92;p41"/>
          <p:cNvCxnSpPr/>
          <p:nvPr/>
        </p:nvCxnSpPr>
        <p:spPr>
          <a:xfrm rot="10800000">
            <a:off x="7543800" y="173563"/>
            <a:ext cx="0" cy="6858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2"/>
          <p:cNvSpPr txBox="1">
            <a:spLocks noGrp="1"/>
          </p:cNvSpPr>
          <p:nvPr>
            <p:ph type="title"/>
          </p:nvPr>
        </p:nvSpPr>
        <p:spPr>
          <a:xfrm>
            <a:off x="768096" y="585216"/>
            <a:ext cx="7290054"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2"/>
          <p:cNvSpPr txBox="1">
            <a:spLocks noGrp="1"/>
          </p:cNvSpPr>
          <p:nvPr>
            <p:ph type="body" idx="1"/>
          </p:nvPr>
        </p:nvSpPr>
        <p:spPr>
          <a:xfrm>
            <a:off x="768096" y="2286000"/>
            <a:ext cx="7290055"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8" name="Google Shape;28;p32"/>
          <p:cNvSpPr txBox="1">
            <a:spLocks noGrp="1"/>
          </p:cNvSpPr>
          <p:nvPr>
            <p:ph type="dt" idx="10"/>
          </p:nvPr>
        </p:nvSpPr>
        <p:spPr>
          <a:xfrm>
            <a:off x="768097" y="6470704"/>
            <a:ext cx="1615607"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2"/>
          <p:cNvSpPr txBox="1">
            <a:spLocks noGrp="1"/>
          </p:cNvSpPr>
          <p:nvPr>
            <p:ph type="ftr" idx="11"/>
          </p:nvPr>
        </p:nvSpPr>
        <p:spPr>
          <a:xfrm>
            <a:off x="3632200" y="6470704"/>
            <a:ext cx="4426094"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2"/>
          <p:cNvSpPr txBox="1">
            <a:spLocks noGrp="1"/>
          </p:cNvSpPr>
          <p:nvPr>
            <p:ph type="sldNum" idx="12"/>
          </p:nvPr>
        </p:nvSpPr>
        <p:spPr>
          <a:xfrm>
            <a:off x="8128000" y="6470704"/>
            <a:ext cx="73025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0C0C0C"/>
              </a:buClr>
              <a:buSzPts val="1000"/>
              <a:buFont typeface="Twentieth Century"/>
              <a:buNone/>
              <a:defRPr/>
            </a:lvl1pPr>
            <a:lvl2pPr marL="0" lvl="1" indent="0" algn="r">
              <a:spcBef>
                <a:spcPts val="0"/>
              </a:spcBef>
              <a:spcAft>
                <a:spcPts val="0"/>
              </a:spcAft>
              <a:buClr>
                <a:srgbClr val="0C0C0C"/>
              </a:buClr>
              <a:buSzPts val="1000"/>
              <a:buFont typeface="Twentieth Century"/>
              <a:buNone/>
              <a:defRPr/>
            </a:lvl2pPr>
            <a:lvl3pPr marL="0" lvl="2" indent="0" algn="r">
              <a:spcBef>
                <a:spcPts val="0"/>
              </a:spcBef>
              <a:spcAft>
                <a:spcPts val="0"/>
              </a:spcAft>
              <a:buClr>
                <a:srgbClr val="0C0C0C"/>
              </a:buClr>
              <a:buSzPts val="1000"/>
              <a:buFont typeface="Twentieth Century"/>
              <a:buNone/>
              <a:defRPr/>
            </a:lvl3pPr>
            <a:lvl4pPr marL="0" lvl="3" indent="0" algn="r">
              <a:spcBef>
                <a:spcPts val="0"/>
              </a:spcBef>
              <a:spcAft>
                <a:spcPts val="0"/>
              </a:spcAft>
              <a:buClr>
                <a:srgbClr val="0C0C0C"/>
              </a:buClr>
              <a:buSzPts val="1000"/>
              <a:buFont typeface="Twentieth Century"/>
              <a:buNone/>
              <a:defRPr/>
            </a:lvl4pPr>
            <a:lvl5pPr marL="0" lvl="4" indent="0" algn="r">
              <a:spcBef>
                <a:spcPts val="0"/>
              </a:spcBef>
              <a:spcAft>
                <a:spcPts val="0"/>
              </a:spcAft>
              <a:buClr>
                <a:srgbClr val="0C0C0C"/>
              </a:buClr>
              <a:buSzPts val="1000"/>
              <a:buFont typeface="Twentieth Century"/>
              <a:buNone/>
              <a:defRPr/>
            </a:lvl5pPr>
            <a:lvl6pPr marL="0" lvl="5" indent="0" algn="r">
              <a:spcBef>
                <a:spcPts val="0"/>
              </a:spcBef>
              <a:spcAft>
                <a:spcPts val="0"/>
              </a:spcAft>
              <a:buClr>
                <a:srgbClr val="0C0C0C"/>
              </a:buClr>
              <a:buSzPts val="1000"/>
              <a:buFont typeface="Twentieth Century"/>
              <a:buNone/>
              <a:defRPr/>
            </a:lvl6pPr>
            <a:lvl7pPr marL="0" lvl="6" indent="0" algn="r">
              <a:spcBef>
                <a:spcPts val="0"/>
              </a:spcBef>
              <a:spcAft>
                <a:spcPts val="0"/>
              </a:spcAft>
              <a:buClr>
                <a:srgbClr val="0C0C0C"/>
              </a:buClr>
              <a:buSzPts val="1000"/>
              <a:buFont typeface="Twentieth Century"/>
              <a:buNone/>
              <a:defRPr/>
            </a:lvl7pPr>
            <a:lvl8pPr marL="0" lvl="7" indent="0" algn="r">
              <a:spcBef>
                <a:spcPts val="0"/>
              </a:spcBef>
              <a:spcAft>
                <a:spcPts val="0"/>
              </a:spcAft>
              <a:buClr>
                <a:srgbClr val="0C0C0C"/>
              </a:buClr>
              <a:buSzPts val="1000"/>
              <a:buFont typeface="Twentieth Century"/>
              <a:buNone/>
              <a:defRPr/>
            </a:lvl8pPr>
            <a:lvl9pPr marL="0" lvl="8" indent="0" algn="r">
              <a:spcBef>
                <a:spcPts val="0"/>
              </a:spcBef>
              <a:spcAft>
                <a:spcPts val="0"/>
              </a:spcAft>
              <a:buClr>
                <a:srgbClr val="0C0C0C"/>
              </a:buClr>
              <a:buSzPts val="1000"/>
              <a:buFont typeface="Twentieth Century"/>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1"/>
        <p:cNvGrpSpPr/>
        <p:nvPr/>
      </p:nvGrpSpPr>
      <p:grpSpPr>
        <a:xfrm>
          <a:off x="0" y="0"/>
          <a:ext cx="0" cy="0"/>
          <a:chOff x="0" y="0"/>
          <a:chExt cx="0" cy="0"/>
        </a:xfrm>
      </p:grpSpPr>
      <p:sp>
        <p:nvSpPr>
          <p:cNvPr id="32" name="Google Shape;32;p33"/>
          <p:cNvSpPr/>
          <p:nvPr/>
        </p:nvSpPr>
        <p:spPr>
          <a:xfrm>
            <a:off x="0" y="0"/>
            <a:ext cx="9144000" cy="4572001"/>
          </a:xfrm>
          <a:prstGeom prst="rect">
            <a:avLst/>
          </a:prstGeom>
          <a:solidFill>
            <a:srgbClr val="1D9A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3"/>
          <p:cNvSpPr/>
          <p:nvPr/>
        </p:nvSpPr>
        <p:spPr>
          <a:xfrm>
            <a:off x="4762" y="0"/>
            <a:ext cx="9139239" cy="4572001"/>
          </a:xfrm>
          <a:custGeom>
            <a:avLst/>
            <a:gdLst/>
            <a:ahLst/>
            <a:cxnLst/>
            <a:rect l="l" t="t" r="r" b="b"/>
            <a:pathLst>
              <a:path w="9139239" h="4572001" extrusionOk="0">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3"/>
          <p:cNvSpPr txBox="1">
            <a:spLocks noGrp="1"/>
          </p:cNvSpPr>
          <p:nvPr>
            <p:ph type="title"/>
          </p:nvPr>
        </p:nvSpPr>
        <p:spPr>
          <a:xfrm>
            <a:off x="342900" y="4960137"/>
            <a:ext cx="58293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0C0C0C"/>
              </a:buClr>
              <a:buSzPts val="4400"/>
              <a:buFont typeface="Twentieth Century"/>
              <a:buNone/>
              <a:defRPr sz="4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3"/>
          <p:cNvSpPr txBox="1">
            <a:spLocks noGrp="1"/>
          </p:cNvSpPr>
          <p:nvPr>
            <p:ph type="body" idx="1"/>
          </p:nvPr>
        </p:nvSpPr>
        <p:spPr>
          <a:xfrm>
            <a:off x="6457950" y="4960137"/>
            <a:ext cx="2400300" cy="146304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600"/>
              <a:buNone/>
              <a:defRPr sz="1600">
                <a:solidFill>
                  <a:srgbClr val="0C0C0C"/>
                </a:solidFill>
              </a:defRPr>
            </a:lvl1pPr>
            <a:lvl2pPr marL="914400" lvl="1" indent="-228600" algn="l">
              <a:lnSpc>
                <a:spcPct val="90000"/>
              </a:lnSpc>
              <a:spcBef>
                <a:spcPts val="200"/>
              </a:spcBef>
              <a:spcAft>
                <a:spcPts val="0"/>
              </a:spcAft>
              <a:buSzPts val="1600"/>
              <a:buNone/>
              <a:defRPr sz="16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6" name="Google Shape;36;p33"/>
          <p:cNvSpPr txBox="1">
            <a:spLocks noGrp="1"/>
          </p:cNvSpPr>
          <p:nvPr>
            <p:ph type="dt" idx="10"/>
          </p:nvPr>
        </p:nvSpPr>
        <p:spPr>
          <a:xfrm>
            <a:off x="768097" y="6470704"/>
            <a:ext cx="1615607"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3"/>
          <p:cNvSpPr txBox="1">
            <a:spLocks noGrp="1"/>
          </p:cNvSpPr>
          <p:nvPr>
            <p:ph type="ftr" idx="11"/>
          </p:nvPr>
        </p:nvSpPr>
        <p:spPr>
          <a:xfrm>
            <a:off x="3632200" y="6470704"/>
            <a:ext cx="4426094"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3"/>
          <p:cNvSpPr txBox="1">
            <a:spLocks noGrp="1"/>
          </p:cNvSpPr>
          <p:nvPr>
            <p:ph type="sldNum" idx="12"/>
          </p:nvPr>
        </p:nvSpPr>
        <p:spPr>
          <a:xfrm>
            <a:off x="8128000" y="6470704"/>
            <a:ext cx="73025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0C0C0C"/>
              </a:buClr>
              <a:buSzPts val="1000"/>
              <a:buFont typeface="Twentieth Century"/>
              <a:buNone/>
              <a:defRPr/>
            </a:lvl1pPr>
            <a:lvl2pPr marL="0" lvl="1" indent="0" algn="r">
              <a:spcBef>
                <a:spcPts val="0"/>
              </a:spcBef>
              <a:spcAft>
                <a:spcPts val="0"/>
              </a:spcAft>
              <a:buClr>
                <a:srgbClr val="0C0C0C"/>
              </a:buClr>
              <a:buSzPts val="1000"/>
              <a:buFont typeface="Twentieth Century"/>
              <a:buNone/>
              <a:defRPr/>
            </a:lvl2pPr>
            <a:lvl3pPr marL="0" lvl="2" indent="0" algn="r">
              <a:spcBef>
                <a:spcPts val="0"/>
              </a:spcBef>
              <a:spcAft>
                <a:spcPts val="0"/>
              </a:spcAft>
              <a:buClr>
                <a:srgbClr val="0C0C0C"/>
              </a:buClr>
              <a:buSzPts val="1000"/>
              <a:buFont typeface="Twentieth Century"/>
              <a:buNone/>
              <a:defRPr/>
            </a:lvl3pPr>
            <a:lvl4pPr marL="0" lvl="3" indent="0" algn="r">
              <a:spcBef>
                <a:spcPts val="0"/>
              </a:spcBef>
              <a:spcAft>
                <a:spcPts val="0"/>
              </a:spcAft>
              <a:buClr>
                <a:srgbClr val="0C0C0C"/>
              </a:buClr>
              <a:buSzPts val="1000"/>
              <a:buFont typeface="Twentieth Century"/>
              <a:buNone/>
              <a:defRPr/>
            </a:lvl4pPr>
            <a:lvl5pPr marL="0" lvl="4" indent="0" algn="r">
              <a:spcBef>
                <a:spcPts val="0"/>
              </a:spcBef>
              <a:spcAft>
                <a:spcPts val="0"/>
              </a:spcAft>
              <a:buClr>
                <a:srgbClr val="0C0C0C"/>
              </a:buClr>
              <a:buSzPts val="1000"/>
              <a:buFont typeface="Twentieth Century"/>
              <a:buNone/>
              <a:defRPr/>
            </a:lvl5pPr>
            <a:lvl6pPr marL="0" lvl="5" indent="0" algn="r">
              <a:spcBef>
                <a:spcPts val="0"/>
              </a:spcBef>
              <a:spcAft>
                <a:spcPts val="0"/>
              </a:spcAft>
              <a:buClr>
                <a:srgbClr val="0C0C0C"/>
              </a:buClr>
              <a:buSzPts val="1000"/>
              <a:buFont typeface="Twentieth Century"/>
              <a:buNone/>
              <a:defRPr/>
            </a:lvl6pPr>
            <a:lvl7pPr marL="0" lvl="6" indent="0" algn="r">
              <a:spcBef>
                <a:spcPts val="0"/>
              </a:spcBef>
              <a:spcAft>
                <a:spcPts val="0"/>
              </a:spcAft>
              <a:buClr>
                <a:srgbClr val="0C0C0C"/>
              </a:buClr>
              <a:buSzPts val="1000"/>
              <a:buFont typeface="Twentieth Century"/>
              <a:buNone/>
              <a:defRPr/>
            </a:lvl7pPr>
            <a:lvl8pPr marL="0" lvl="7" indent="0" algn="r">
              <a:spcBef>
                <a:spcPts val="0"/>
              </a:spcBef>
              <a:spcAft>
                <a:spcPts val="0"/>
              </a:spcAft>
              <a:buClr>
                <a:srgbClr val="0C0C0C"/>
              </a:buClr>
              <a:buSzPts val="1000"/>
              <a:buFont typeface="Twentieth Century"/>
              <a:buNone/>
              <a:defRPr/>
            </a:lvl8pPr>
            <a:lvl9pPr marL="0" lvl="8" indent="0" algn="r">
              <a:spcBef>
                <a:spcPts val="0"/>
              </a:spcBef>
              <a:spcAft>
                <a:spcPts val="0"/>
              </a:spcAft>
              <a:buClr>
                <a:srgbClr val="0C0C0C"/>
              </a:buClr>
              <a:buSzPts val="1000"/>
              <a:buFont typeface="Twentieth Century"/>
              <a:buNone/>
              <a:defRPr/>
            </a:lvl9pPr>
          </a:lstStyle>
          <a:p>
            <a:pPr marL="0" lvl="0" indent="0" algn="r" rtl="0">
              <a:spcBef>
                <a:spcPts val="0"/>
              </a:spcBef>
              <a:spcAft>
                <a:spcPts val="0"/>
              </a:spcAft>
              <a:buNone/>
            </a:pPr>
            <a:fld id="{00000000-1234-1234-1234-123412341234}" type="slidenum">
              <a:rPr lang="en-US"/>
              <a:t>‹#›</a:t>
            </a:fld>
            <a:endParaRPr/>
          </a:p>
        </p:txBody>
      </p:sp>
      <p:cxnSp>
        <p:nvCxnSpPr>
          <p:cNvPr id="39" name="Google Shape;39;p33"/>
          <p:cNvCxnSpPr/>
          <p:nvPr/>
        </p:nvCxnSpPr>
        <p:spPr>
          <a:xfrm rot="10800000">
            <a:off x="6290132" y="5264106"/>
            <a:ext cx="0" cy="914400"/>
          </a:xfrm>
          <a:prstGeom prst="straightConnector1">
            <a:avLst/>
          </a:prstGeom>
          <a:noFill/>
          <a:ln w="19050" cap="flat" cmpd="sng">
            <a:solidFill>
              <a:srgbClr val="1482AB"/>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34"/>
          <p:cNvSpPr txBox="1">
            <a:spLocks noGrp="1"/>
          </p:cNvSpPr>
          <p:nvPr>
            <p:ph type="title"/>
          </p:nvPr>
        </p:nvSpPr>
        <p:spPr>
          <a:xfrm>
            <a:off x="768096" y="585216"/>
            <a:ext cx="7290054"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4"/>
          <p:cNvSpPr txBox="1">
            <a:spLocks noGrp="1"/>
          </p:cNvSpPr>
          <p:nvPr>
            <p:ph type="body" idx="1"/>
          </p:nvPr>
        </p:nvSpPr>
        <p:spPr>
          <a:xfrm>
            <a:off x="768096" y="2286000"/>
            <a:ext cx="3566160"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3" name="Google Shape;43;p34"/>
          <p:cNvSpPr txBox="1">
            <a:spLocks noGrp="1"/>
          </p:cNvSpPr>
          <p:nvPr>
            <p:ph type="body" idx="2"/>
          </p:nvPr>
        </p:nvSpPr>
        <p:spPr>
          <a:xfrm>
            <a:off x="4491990" y="2286000"/>
            <a:ext cx="3566160"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4" name="Google Shape;44;p34"/>
          <p:cNvSpPr txBox="1">
            <a:spLocks noGrp="1"/>
          </p:cNvSpPr>
          <p:nvPr>
            <p:ph type="dt" idx="10"/>
          </p:nvPr>
        </p:nvSpPr>
        <p:spPr>
          <a:xfrm>
            <a:off x="768097" y="6470704"/>
            <a:ext cx="1615607"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4"/>
          <p:cNvSpPr txBox="1">
            <a:spLocks noGrp="1"/>
          </p:cNvSpPr>
          <p:nvPr>
            <p:ph type="ftr" idx="11"/>
          </p:nvPr>
        </p:nvSpPr>
        <p:spPr>
          <a:xfrm>
            <a:off x="3632200" y="6470704"/>
            <a:ext cx="4426094"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4"/>
          <p:cNvSpPr txBox="1">
            <a:spLocks noGrp="1"/>
          </p:cNvSpPr>
          <p:nvPr>
            <p:ph type="sldNum" idx="12"/>
          </p:nvPr>
        </p:nvSpPr>
        <p:spPr>
          <a:xfrm>
            <a:off x="8128000" y="6470704"/>
            <a:ext cx="73025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0C0C0C"/>
              </a:buClr>
              <a:buSzPts val="1000"/>
              <a:buFont typeface="Twentieth Century"/>
              <a:buNone/>
              <a:defRPr/>
            </a:lvl1pPr>
            <a:lvl2pPr marL="0" lvl="1" indent="0" algn="r">
              <a:spcBef>
                <a:spcPts val="0"/>
              </a:spcBef>
              <a:spcAft>
                <a:spcPts val="0"/>
              </a:spcAft>
              <a:buClr>
                <a:srgbClr val="0C0C0C"/>
              </a:buClr>
              <a:buSzPts val="1000"/>
              <a:buFont typeface="Twentieth Century"/>
              <a:buNone/>
              <a:defRPr/>
            </a:lvl2pPr>
            <a:lvl3pPr marL="0" lvl="2" indent="0" algn="r">
              <a:spcBef>
                <a:spcPts val="0"/>
              </a:spcBef>
              <a:spcAft>
                <a:spcPts val="0"/>
              </a:spcAft>
              <a:buClr>
                <a:srgbClr val="0C0C0C"/>
              </a:buClr>
              <a:buSzPts val="1000"/>
              <a:buFont typeface="Twentieth Century"/>
              <a:buNone/>
              <a:defRPr/>
            </a:lvl3pPr>
            <a:lvl4pPr marL="0" lvl="3" indent="0" algn="r">
              <a:spcBef>
                <a:spcPts val="0"/>
              </a:spcBef>
              <a:spcAft>
                <a:spcPts val="0"/>
              </a:spcAft>
              <a:buClr>
                <a:srgbClr val="0C0C0C"/>
              </a:buClr>
              <a:buSzPts val="1000"/>
              <a:buFont typeface="Twentieth Century"/>
              <a:buNone/>
              <a:defRPr/>
            </a:lvl4pPr>
            <a:lvl5pPr marL="0" lvl="4" indent="0" algn="r">
              <a:spcBef>
                <a:spcPts val="0"/>
              </a:spcBef>
              <a:spcAft>
                <a:spcPts val="0"/>
              </a:spcAft>
              <a:buClr>
                <a:srgbClr val="0C0C0C"/>
              </a:buClr>
              <a:buSzPts val="1000"/>
              <a:buFont typeface="Twentieth Century"/>
              <a:buNone/>
              <a:defRPr/>
            </a:lvl5pPr>
            <a:lvl6pPr marL="0" lvl="5" indent="0" algn="r">
              <a:spcBef>
                <a:spcPts val="0"/>
              </a:spcBef>
              <a:spcAft>
                <a:spcPts val="0"/>
              </a:spcAft>
              <a:buClr>
                <a:srgbClr val="0C0C0C"/>
              </a:buClr>
              <a:buSzPts val="1000"/>
              <a:buFont typeface="Twentieth Century"/>
              <a:buNone/>
              <a:defRPr/>
            </a:lvl6pPr>
            <a:lvl7pPr marL="0" lvl="6" indent="0" algn="r">
              <a:spcBef>
                <a:spcPts val="0"/>
              </a:spcBef>
              <a:spcAft>
                <a:spcPts val="0"/>
              </a:spcAft>
              <a:buClr>
                <a:srgbClr val="0C0C0C"/>
              </a:buClr>
              <a:buSzPts val="1000"/>
              <a:buFont typeface="Twentieth Century"/>
              <a:buNone/>
              <a:defRPr/>
            </a:lvl7pPr>
            <a:lvl8pPr marL="0" lvl="7" indent="0" algn="r">
              <a:spcBef>
                <a:spcPts val="0"/>
              </a:spcBef>
              <a:spcAft>
                <a:spcPts val="0"/>
              </a:spcAft>
              <a:buClr>
                <a:srgbClr val="0C0C0C"/>
              </a:buClr>
              <a:buSzPts val="1000"/>
              <a:buFont typeface="Twentieth Century"/>
              <a:buNone/>
              <a:defRPr/>
            </a:lvl8pPr>
            <a:lvl9pPr marL="0" lvl="8" indent="0" algn="r">
              <a:spcBef>
                <a:spcPts val="0"/>
              </a:spcBef>
              <a:spcAft>
                <a:spcPts val="0"/>
              </a:spcAft>
              <a:buClr>
                <a:srgbClr val="0C0C0C"/>
              </a:buClr>
              <a:buSzPts val="1000"/>
              <a:buFont typeface="Twentieth Century"/>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35"/>
          <p:cNvSpPr txBox="1">
            <a:spLocks noGrp="1"/>
          </p:cNvSpPr>
          <p:nvPr>
            <p:ph type="title"/>
          </p:nvPr>
        </p:nvSpPr>
        <p:spPr>
          <a:xfrm>
            <a:off x="768096" y="585216"/>
            <a:ext cx="7290054"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35"/>
          <p:cNvSpPr txBox="1">
            <a:spLocks noGrp="1"/>
          </p:cNvSpPr>
          <p:nvPr>
            <p:ph type="body" idx="1"/>
          </p:nvPr>
        </p:nvSpPr>
        <p:spPr>
          <a:xfrm>
            <a:off x="768096" y="2179636"/>
            <a:ext cx="3566160" cy="822960"/>
          </a:xfrm>
          <a:prstGeom prst="rect">
            <a:avLst/>
          </a:prstGeom>
          <a:noFill/>
          <a:ln>
            <a:noFill/>
          </a:ln>
        </p:spPr>
        <p:txBody>
          <a:bodyPr spcFirstLastPara="1" wrap="square" lIns="137150" tIns="45700" rIns="137150" bIns="45700" anchor="ctr" anchorCtr="0">
            <a:normAutofit/>
          </a:bodyPr>
          <a:lstStyle>
            <a:lvl1pPr marL="457200" lvl="0" indent="-228600" algn="l">
              <a:lnSpc>
                <a:spcPct val="90000"/>
              </a:lnSpc>
              <a:spcBef>
                <a:spcPts val="0"/>
              </a:spcBef>
              <a:spcAft>
                <a:spcPts val="0"/>
              </a:spcAft>
              <a:buSzPts val="2200"/>
              <a:buNone/>
              <a:defRPr sz="2200" b="0" cap="none">
                <a:solidFill>
                  <a:schemeClr val="accent1"/>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0" name="Google Shape;50;p35"/>
          <p:cNvSpPr txBox="1">
            <a:spLocks noGrp="1"/>
          </p:cNvSpPr>
          <p:nvPr>
            <p:ph type="body" idx="2"/>
          </p:nvPr>
        </p:nvSpPr>
        <p:spPr>
          <a:xfrm>
            <a:off x="768096" y="2967788"/>
            <a:ext cx="3566160" cy="3341572"/>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35"/>
          <p:cNvSpPr txBox="1">
            <a:spLocks noGrp="1"/>
          </p:cNvSpPr>
          <p:nvPr>
            <p:ph type="body" idx="3"/>
          </p:nvPr>
        </p:nvSpPr>
        <p:spPr>
          <a:xfrm>
            <a:off x="4491990" y="2179636"/>
            <a:ext cx="3566160" cy="822960"/>
          </a:xfrm>
          <a:prstGeom prst="rect">
            <a:avLst/>
          </a:prstGeom>
          <a:noFill/>
          <a:ln>
            <a:noFill/>
          </a:ln>
        </p:spPr>
        <p:txBody>
          <a:bodyPr spcFirstLastPara="1" wrap="square" lIns="137150" tIns="45700" rIns="137150" bIns="45700" anchor="ctr" anchorCtr="0">
            <a:normAutofit/>
          </a:bodyPr>
          <a:lstStyle>
            <a:lvl1pPr marL="457200" lvl="0" indent="-228600" algn="l">
              <a:lnSpc>
                <a:spcPct val="90000"/>
              </a:lnSpc>
              <a:spcBef>
                <a:spcPts val="0"/>
              </a:spcBef>
              <a:spcAft>
                <a:spcPts val="0"/>
              </a:spcAft>
              <a:buSzPts val="2200"/>
              <a:buNone/>
              <a:defRPr sz="2200" b="0" cap="none">
                <a:solidFill>
                  <a:schemeClr val="accent1"/>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2" name="Google Shape;52;p35"/>
          <p:cNvSpPr txBox="1">
            <a:spLocks noGrp="1"/>
          </p:cNvSpPr>
          <p:nvPr>
            <p:ph type="body" idx="4"/>
          </p:nvPr>
        </p:nvSpPr>
        <p:spPr>
          <a:xfrm>
            <a:off x="4491990" y="2967788"/>
            <a:ext cx="3566160" cy="3341572"/>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3" name="Google Shape;53;p35"/>
          <p:cNvSpPr txBox="1">
            <a:spLocks noGrp="1"/>
          </p:cNvSpPr>
          <p:nvPr>
            <p:ph type="dt" idx="10"/>
          </p:nvPr>
        </p:nvSpPr>
        <p:spPr>
          <a:xfrm>
            <a:off x="768097" y="6470704"/>
            <a:ext cx="1615607"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5"/>
          <p:cNvSpPr txBox="1">
            <a:spLocks noGrp="1"/>
          </p:cNvSpPr>
          <p:nvPr>
            <p:ph type="ftr" idx="11"/>
          </p:nvPr>
        </p:nvSpPr>
        <p:spPr>
          <a:xfrm>
            <a:off x="3632200" y="6470704"/>
            <a:ext cx="4426094"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5"/>
          <p:cNvSpPr txBox="1">
            <a:spLocks noGrp="1"/>
          </p:cNvSpPr>
          <p:nvPr>
            <p:ph type="sldNum" idx="12"/>
          </p:nvPr>
        </p:nvSpPr>
        <p:spPr>
          <a:xfrm>
            <a:off x="8128000" y="6470704"/>
            <a:ext cx="73025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0C0C0C"/>
              </a:buClr>
              <a:buSzPts val="1000"/>
              <a:buFont typeface="Twentieth Century"/>
              <a:buNone/>
              <a:defRPr/>
            </a:lvl1pPr>
            <a:lvl2pPr marL="0" lvl="1" indent="0" algn="r">
              <a:spcBef>
                <a:spcPts val="0"/>
              </a:spcBef>
              <a:spcAft>
                <a:spcPts val="0"/>
              </a:spcAft>
              <a:buClr>
                <a:srgbClr val="0C0C0C"/>
              </a:buClr>
              <a:buSzPts val="1000"/>
              <a:buFont typeface="Twentieth Century"/>
              <a:buNone/>
              <a:defRPr/>
            </a:lvl2pPr>
            <a:lvl3pPr marL="0" lvl="2" indent="0" algn="r">
              <a:spcBef>
                <a:spcPts val="0"/>
              </a:spcBef>
              <a:spcAft>
                <a:spcPts val="0"/>
              </a:spcAft>
              <a:buClr>
                <a:srgbClr val="0C0C0C"/>
              </a:buClr>
              <a:buSzPts val="1000"/>
              <a:buFont typeface="Twentieth Century"/>
              <a:buNone/>
              <a:defRPr/>
            </a:lvl3pPr>
            <a:lvl4pPr marL="0" lvl="3" indent="0" algn="r">
              <a:spcBef>
                <a:spcPts val="0"/>
              </a:spcBef>
              <a:spcAft>
                <a:spcPts val="0"/>
              </a:spcAft>
              <a:buClr>
                <a:srgbClr val="0C0C0C"/>
              </a:buClr>
              <a:buSzPts val="1000"/>
              <a:buFont typeface="Twentieth Century"/>
              <a:buNone/>
              <a:defRPr/>
            </a:lvl4pPr>
            <a:lvl5pPr marL="0" lvl="4" indent="0" algn="r">
              <a:spcBef>
                <a:spcPts val="0"/>
              </a:spcBef>
              <a:spcAft>
                <a:spcPts val="0"/>
              </a:spcAft>
              <a:buClr>
                <a:srgbClr val="0C0C0C"/>
              </a:buClr>
              <a:buSzPts val="1000"/>
              <a:buFont typeface="Twentieth Century"/>
              <a:buNone/>
              <a:defRPr/>
            </a:lvl5pPr>
            <a:lvl6pPr marL="0" lvl="5" indent="0" algn="r">
              <a:spcBef>
                <a:spcPts val="0"/>
              </a:spcBef>
              <a:spcAft>
                <a:spcPts val="0"/>
              </a:spcAft>
              <a:buClr>
                <a:srgbClr val="0C0C0C"/>
              </a:buClr>
              <a:buSzPts val="1000"/>
              <a:buFont typeface="Twentieth Century"/>
              <a:buNone/>
              <a:defRPr/>
            </a:lvl6pPr>
            <a:lvl7pPr marL="0" lvl="6" indent="0" algn="r">
              <a:spcBef>
                <a:spcPts val="0"/>
              </a:spcBef>
              <a:spcAft>
                <a:spcPts val="0"/>
              </a:spcAft>
              <a:buClr>
                <a:srgbClr val="0C0C0C"/>
              </a:buClr>
              <a:buSzPts val="1000"/>
              <a:buFont typeface="Twentieth Century"/>
              <a:buNone/>
              <a:defRPr/>
            </a:lvl7pPr>
            <a:lvl8pPr marL="0" lvl="7" indent="0" algn="r">
              <a:spcBef>
                <a:spcPts val="0"/>
              </a:spcBef>
              <a:spcAft>
                <a:spcPts val="0"/>
              </a:spcAft>
              <a:buClr>
                <a:srgbClr val="0C0C0C"/>
              </a:buClr>
              <a:buSzPts val="1000"/>
              <a:buFont typeface="Twentieth Century"/>
              <a:buNone/>
              <a:defRPr/>
            </a:lvl8pPr>
            <a:lvl9pPr marL="0" lvl="8" indent="0" algn="r">
              <a:spcBef>
                <a:spcPts val="0"/>
              </a:spcBef>
              <a:spcAft>
                <a:spcPts val="0"/>
              </a:spcAft>
              <a:buClr>
                <a:srgbClr val="0C0C0C"/>
              </a:buClr>
              <a:buSzPts val="1000"/>
              <a:buFont typeface="Twentieth Century"/>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36"/>
          <p:cNvSpPr txBox="1">
            <a:spLocks noGrp="1"/>
          </p:cNvSpPr>
          <p:nvPr>
            <p:ph type="title"/>
          </p:nvPr>
        </p:nvSpPr>
        <p:spPr>
          <a:xfrm>
            <a:off x="768096" y="585216"/>
            <a:ext cx="7290054"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6"/>
          <p:cNvSpPr txBox="1">
            <a:spLocks noGrp="1"/>
          </p:cNvSpPr>
          <p:nvPr>
            <p:ph type="dt" idx="10"/>
          </p:nvPr>
        </p:nvSpPr>
        <p:spPr>
          <a:xfrm>
            <a:off x="768097" y="6470704"/>
            <a:ext cx="1615607"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6"/>
          <p:cNvSpPr txBox="1">
            <a:spLocks noGrp="1"/>
          </p:cNvSpPr>
          <p:nvPr>
            <p:ph type="ftr" idx="11"/>
          </p:nvPr>
        </p:nvSpPr>
        <p:spPr>
          <a:xfrm>
            <a:off x="3632200" y="6470704"/>
            <a:ext cx="4426094"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6"/>
          <p:cNvSpPr txBox="1">
            <a:spLocks noGrp="1"/>
          </p:cNvSpPr>
          <p:nvPr>
            <p:ph type="sldNum" idx="12"/>
          </p:nvPr>
        </p:nvSpPr>
        <p:spPr>
          <a:xfrm>
            <a:off x="8128000" y="6470704"/>
            <a:ext cx="73025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0C0C0C"/>
              </a:buClr>
              <a:buSzPts val="1000"/>
              <a:buFont typeface="Twentieth Century"/>
              <a:buNone/>
              <a:defRPr/>
            </a:lvl1pPr>
            <a:lvl2pPr marL="0" lvl="1" indent="0" algn="r">
              <a:spcBef>
                <a:spcPts val="0"/>
              </a:spcBef>
              <a:spcAft>
                <a:spcPts val="0"/>
              </a:spcAft>
              <a:buClr>
                <a:srgbClr val="0C0C0C"/>
              </a:buClr>
              <a:buSzPts val="1000"/>
              <a:buFont typeface="Twentieth Century"/>
              <a:buNone/>
              <a:defRPr/>
            </a:lvl2pPr>
            <a:lvl3pPr marL="0" lvl="2" indent="0" algn="r">
              <a:spcBef>
                <a:spcPts val="0"/>
              </a:spcBef>
              <a:spcAft>
                <a:spcPts val="0"/>
              </a:spcAft>
              <a:buClr>
                <a:srgbClr val="0C0C0C"/>
              </a:buClr>
              <a:buSzPts val="1000"/>
              <a:buFont typeface="Twentieth Century"/>
              <a:buNone/>
              <a:defRPr/>
            </a:lvl3pPr>
            <a:lvl4pPr marL="0" lvl="3" indent="0" algn="r">
              <a:spcBef>
                <a:spcPts val="0"/>
              </a:spcBef>
              <a:spcAft>
                <a:spcPts val="0"/>
              </a:spcAft>
              <a:buClr>
                <a:srgbClr val="0C0C0C"/>
              </a:buClr>
              <a:buSzPts val="1000"/>
              <a:buFont typeface="Twentieth Century"/>
              <a:buNone/>
              <a:defRPr/>
            </a:lvl4pPr>
            <a:lvl5pPr marL="0" lvl="4" indent="0" algn="r">
              <a:spcBef>
                <a:spcPts val="0"/>
              </a:spcBef>
              <a:spcAft>
                <a:spcPts val="0"/>
              </a:spcAft>
              <a:buClr>
                <a:srgbClr val="0C0C0C"/>
              </a:buClr>
              <a:buSzPts val="1000"/>
              <a:buFont typeface="Twentieth Century"/>
              <a:buNone/>
              <a:defRPr/>
            </a:lvl5pPr>
            <a:lvl6pPr marL="0" lvl="5" indent="0" algn="r">
              <a:spcBef>
                <a:spcPts val="0"/>
              </a:spcBef>
              <a:spcAft>
                <a:spcPts val="0"/>
              </a:spcAft>
              <a:buClr>
                <a:srgbClr val="0C0C0C"/>
              </a:buClr>
              <a:buSzPts val="1000"/>
              <a:buFont typeface="Twentieth Century"/>
              <a:buNone/>
              <a:defRPr/>
            </a:lvl6pPr>
            <a:lvl7pPr marL="0" lvl="6" indent="0" algn="r">
              <a:spcBef>
                <a:spcPts val="0"/>
              </a:spcBef>
              <a:spcAft>
                <a:spcPts val="0"/>
              </a:spcAft>
              <a:buClr>
                <a:srgbClr val="0C0C0C"/>
              </a:buClr>
              <a:buSzPts val="1000"/>
              <a:buFont typeface="Twentieth Century"/>
              <a:buNone/>
              <a:defRPr/>
            </a:lvl7pPr>
            <a:lvl8pPr marL="0" lvl="7" indent="0" algn="r">
              <a:spcBef>
                <a:spcPts val="0"/>
              </a:spcBef>
              <a:spcAft>
                <a:spcPts val="0"/>
              </a:spcAft>
              <a:buClr>
                <a:srgbClr val="0C0C0C"/>
              </a:buClr>
              <a:buSzPts val="1000"/>
              <a:buFont typeface="Twentieth Century"/>
              <a:buNone/>
              <a:defRPr/>
            </a:lvl8pPr>
            <a:lvl9pPr marL="0" lvl="8" indent="0" algn="r">
              <a:spcBef>
                <a:spcPts val="0"/>
              </a:spcBef>
              <a:spcAft>
                <a:spcPts val="0"/>
              </a:spcAft>
              <a:buClr>
                <a:srgbClr val="0C0C0C"/>
              </a:buClr>
              <a:buSzPts val="1000"/>
              <a:buFont typeface="Twentieth Century"/>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1"/>
        <p:cNvGrpSpPr/>
        <p:nvPr/>
      </p:nvGrpSpPr>
      <p:grpSpPr>
        <a:xfrm>
          <a:off x="0" y="0"/>
          <a:ext cx="0" cy="0"/>
          <a:chOff x="0" y="0"/>
          <a:chExt cx="0" cy="0"/>
        </a:xfrm>
      </p:grpSpPr>
      <p:sp>
        <p:nvSpPr>
          <p:cNvPr id="62" name="Google Shape;62;p37"/>
          <p:cNvSpPr txBox="1">
            <a:spLocks noGrp="1"/>
          </p:cNvSpPr>
          <p:nvPr>
            <p:ph type="dt" idx="10"/>
          </p:nvPr>
        </p:nvSpPr>
        <p:spPr>
          <a:xfrm>
            <a:off x="768097" y="6470704"/>
            <a:ext cx="1615607"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7"/>
          <p:cNvSpPr txBox="1">
            <a:spLocks noGrp="1"/>
          </p:cNvSpPr>
          <p:nvPr>
            <p:ph type="ftr" idx="11"/>
          </p:nvPr>
        </p:nvSpPr>
        <p:spPr>
          <a:xfrm>
            <a:off x="3632200" y="6470704"/>
            <a:ext cx="4426094"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7"/>
          <p:cNvSpPr txBox="1">
            <a:spLocks noGrp="1"/>
          </p:cNvSpPr>
          <p:nvPr>
            <p:ph type="sldNum" idx="12"/>
          </p:nvPr>
        </p:nvSpPr>
        <p:spPr>
          <a:xfrm>
            <a:off x="8128000" y="6470704"/>
            <a:ext cx="73025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0C0C0C"/>
              </a:buClr>
              <a:buSzPts val="1000"/>
              <a:buFont typeface="Twentieth Century"/>
              <a:buNone/>
              <a:defRPr/>
            </a:lvl1pPr>
            <a:lvl2pPr marL="0" lvl="1" indent="0" algn="r">
              <a:spcBef>
                <a:spcPts val="0"/>
              </a:spcBef>
              <a:spcAft>
                <a:spcPts val="0"/>
              </a:spcAft>
              <a:buClr>
                <a:srgbClr val="0C0C0C"/>
              </a:buClr>
              <a:buSzPts val="1000"/>
              <a:buFont typeface="Twentieth Century"/>
              <a:buNone/>
              <a:defRPr/>
            </a:lvl2pPr>
            <a:lvl3pPr marL="0" lvl="2" indent="0" algn="r">
              <a:spcBef>
                <a:spcPts val="0"/>
              </a:spcBef>
              <a:spcAft>
                <a:spcPts val="0"/>
              </a:spcAft>
              <a:buClr>
                <a:srgbClr val="0C0C0C"/>
              </a:buClr>
              <a:buSzPts val="1000"/>
              <a:buFont typeface="Twentieth Century"/>
              <a:buNone/>
              <a:defRPr/>
            </a:lvl3pPr>
            <a:lvl4pPr marL="0" lvl="3" indent="0" algn="r">
              <a:spcBef>
                <a:spcPts val="0"/>
              </a:spcBef>
              <a:spcAft>
                <a:spcPts val="0"/>
              </a:spcAft>
              <a:buClr>
                <a:srgbClr val="0C0C0C"/>
              </a:buClr>
              <a:buSzPts val="1000"/>
              <a:buFont typeface="Twentieth Century"/>
              <a:buNone/>
              <a:defRPr/>
            </a:lvl4pPr>
            <a:lvl5pPr marL="0" lvl="4" indent="0" algn="r">
              <a:spcBef>
                <a:spcPts val="0"/>
              </a:spcBef>
              <a:spcAft>
                <a:spcPts val="0"/>
              </a:spcAft>
              <a:buClr>
                <a:srgbClr val="0C0C0C"/>
              </a:buClr>
              <a:buSzPts val="1000"/>
              <a:buFont typeface="Twentieth Century"/>
              <a:buNone/>
              <a:defRPr/>
            </a:lvl5pPr>
            <a:lvl6pPr marL="0" lvl="5" indent="0" algn="r">
              <a:spcBef>
                <a:spcPts val="0"/>
              </a:spcBef>
              <a:spcAft>
                <a:spcPts val="0"/>
              </a:spcAft>
              <a:buClr>
                <a:srgbClr val="0C0C0C"/>
              </a:buClr>
              <a:buSzPts val="1000"/>
              <a:buFont typeface="Twentieth Century"/>
              <a:buNone/>
              <a:defRPr/>
            </a:lvl6pPr>
            <a:lvl7pPr marL="0" lvl="6" indent="0" algn="r">
              <a:spcBef>
                <a:spcPts val="0"/>
              </a:spcBef>
              <a:spcAft>
                <a:spcPts val="0"/>
              </a:spcAft>
              <a:buClr>
                <a:srgbClr val="0C0C0C"/>
              </a:buClr>
              <a:buSzPts val="1000"/>
              <a:buFont typeface="Twentieth Century"/>
              <a:buNone/>
              <a:defRPr/>
            </a:lvl7pPr>
            <a:lvl8pPr marL="0" lvl="7" indent="0" algn="r">
              <a:spcBef>
                <a:spcPts val="0"/>
              </a:spcBef>
              <a:spcAft>
                <a:spcPts val="0"/>
              </a:spcAft>
              <a:buClr>
                <a:srgbClr val="0C0C0C"/>
              </a:buClr>
              <a:buSzPts val="1000"/>
              <a:buFont typeface="Twentieth Century"/>
              <a:buNone/>
              <a:defRPr/>
            </a:lvl8pPr>
            <a:lvl9pPr marL="0" lvl="8" indent="0" algn="r">
              <a:spcBef>
                <a:spcPts val="0"/>
              </a:spcBef>
              <a:spcAft>
                <a:spcPts val="0"/>
              </a:spcAft>
              <a:buClr>
                <a:srgbClr val="0C0C0C"/>
              </a:buClr>
              <a:buSzPts val="1000"/>
              <a:buFont typeface="Twentieth Century"/>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38"/>
          <p:cNvSpPr txBox="1">
            <a:spLocks noGrp="1"/>
          </p:cNvSpPr>
          <p:nvPr>
            <p:ph type="title"/>
          </p:nvPr>
        </p:nvSpPr>
        <p:spPr>
          <a:xfrm>
            <a:off x="768096" y="471509"/>
            <a:ext cx="3291840" cy="1737360"/>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Clr>
                <a:srgbClr val="0C0C0C"/>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8"/>
          <p:cNvSpPr txBox="1">
            <a:spLocks noGrp="1"/>
          </p:cNvSpPr>
          <p:nvPr>
            <p:ph type="body" idx="1"/>
          </p:nvPr>
        </p:nvSpPr>
        <p:spPr>
          <a:xfrm>
            <a:off x="4286250" y="822960"/>
            <a:ext cx="4258818" cy="5184648"/>
          </a:xfrm>
          <a:prstGeom prst="rect">
            <a:avLst/>
          </a:prstGeom>
          <a:noFill/>
          <a:ln>
            <a:noFill/>
          </a:ln>
        </p:spPr>
        <p:txBody>
          <a:bodyPr spcFirstLastPara="1" wrap="square" lIns="45700" tIns="45700" rIns="45700" bIns="45700" anchor="t" anchorCtr="0">
            <a:normAutofit/>
          </a:bodyPr>
          <a:lstStyle>
            <a:lvl1pPr marL="457200" lvl="0" indent="-355600" algn="l">
              <a:lnSpc>
                <a:spcPct val="90000"/>
              </a:lnSpc>
              <a:spcBef>
                <a:spcPts val="1200"/>
              </a:spcBef>
              <a:spcAft>
                <a:spcPts val="0"/>
              </a:spcAft>
              <a:buSzPts val="2000"/>
              <a:buChar char=" "/>
              <a:defRPr sz="2000"/>
            </a:lvl1pPr>
            <a:lvl2pPr marL="914400" lvl="1" indent="-330200" algn="l">
              <a:lnSpc>
                <a:spcPct val="90000"/>
              </a:lnSpc>
              <a:spcBef>
                <a:spcPts val="200"/>
              </a:spcBef>
              <a:spcAft>
                <a:spcPts val="0"/>
              </a:spcAft>
              <a:buSzPts val="1600"/>
              <a:buChar char="🢝"/>
              <a:defRPr sz="1600"/>
            </a:lvl2pPr>
            <a:lvl3pPr marL="1371600" lvl="2" indent="-304800" algn="l">
              <a:lnSpc>
                <a:spcPct val="90000"/>
              </a:lnSpc>
              <a:spcBef>
                <a:spcPts val="400"/>
              </a:spcBef>
              <a:spcAft>
                <a:spcPts val="0"/>
              </a:spcAft>
              <a:buSzPts val="1200"/>
              <a:buChar char="🢝"/>
              <a:defRPr sz="1200"/>
            </a:lvl3pPr>
            <a:lvl4pPr marL="1828800" lvl="3" indent="-304800" algn="l">
              <a:lnSpc>
                <a:spcPct val="90000"/>
              </a:lnSpc>
              <a:spcBef>
                <a:spcPts val="400"/>
              </a:spcBef>
              <a:spcAft>
                <a:spcPts val="0"/>
              </a:spcAft>
              <a:buSzPts val="1200"/>
              <a:buChar char="🢝"/>
              <a:defRPr sz="1200"/>
            </a:lvl4pPr>
            <a:lvl5pPr marL="2286000" lvl="4" indent="-304800" algn="l">
              <a:lnSpc>
                <a:spcPct val="90000"/>
              </a:lnSpc>
              <a:spcBef>
                <a:spcPts val="400"/>
              </a:spcBef>
              <a:spcAft>
                <a:spcPts val="0"/>
              </a:spcAft>
              <a:buSzPts val="1200"/>
              <a:buChar char="🢝"/>
              <a:defRPr sz="1200"/>
            </a:lvl5pPr>
            <a:lvl6pPr marL="2743200" lvl="5" indent="-304800" algn="l">
              <a:lnSpc>
                <a:spcPct val="90000"/>
              </a:lnSpc>
              <a:spcBef>
                <a:spcPts val="400"/>
              </a:spcBef>
              <a:spcAft>
                <a:spcPts val="0"/>
              </a:spcAft>
              <a:buSzPts val="1200"/>
              <a:buChar char="🢝"/>
              <a:defRPr sz="1200"/>
            </a:lvl6pPr>
            <a:lvl7pPr marL="3200400" lvl="6" indent="-304800" algn="l">
              <a:lnSpc>
                <a:spcPct val="90000"/>
              </a:lnSpc>
              <a:spcBef>
                <a:spcPts val="400"/>
              </a:spcBef>
              <a:spcAft>
                <a:spcPts val="0"/>
              </a:spcAft>
              <a:buSzPts val="1200"/>
              <a:buChar char="🢝"/>
              <a:defRPr sz="1200"/>
            </a:lvl7pPr>
            <a:lvl8pPr marL="3657600" lvl="7" indent="-304800" algn="l">
              <a:lnSpc>
                <a:spcPct val="90000"/>
              </a:lnSpc>
              <a:spcBef>
                <a:spcPts val="400"/>
              </a:spcBef>
              <a:spcAft>
                <a:spcPts val="0"/>
              </a:spcAft>
              <a:buSzPts val="1200"/>
              <a:buChar char="🢝"/>
              <a:defRPr sz="1200"/>
            </a:lvl8pPr>
            <a:lvl9pPr marL="4114800" lvl="8" indent="-304800" algn="l">
              <a:lnSpc>
                <a:spcPct val="90000"/>
              </a:lnSpc>
              <a:spcBef>
                <a:spcPts val="400"/>
              </a:spcBef>
              <a:spcAft>
                <a:spcPts val="400"/>
              </a:spcAft>
              <a:buSzPts val="1200"/>
              <a:buChar char="🢝"/>
              <a:defRPr sz="1200"/>
            </a:lvl9pPr>
          </a:lstStyle>
          <a:p>
            <a:endParaRPr/>
          </a:p>
        </p:txBody>
      </p:sp>
      <p:sp>
        <p:nvSpPr>
          <p:cNvPr id="68" name="Google Shape;68;p38"/>
          <p:cNvSpPr txBox="1">
            <a:spLocks noGrp="1"/>
          </p:cNvSpPr>
          <p:nvPr>
            <p:ph type="body" idx="2"/>
          </p:nvPr>
        </p:nvSpPr>
        <p:spPr>
          <a:xfrm>
            <a:off x="768096" y="2257506"/>
            <a:ext cx="3291840" cy="3762294"/>
          </a:xfrm>
          <a:prstGeom prst="rect">
            <a:avLst/>
          </a:prstGeom>
          <a:noFill/>
          <a:ln>
            <a:noFill/>
          </a:ln>
        </p:spPr>
        <p:txBody>
          <a:bodyPr spcFirstLastPara="1" wrap="square" lIns="91425" tIns="45700" rIns="91425" bIns="45700" anchor="t" anchorCtr="0">
            <a:normAutofit/>
          </a:bodyPr>
          <a:lstStyle>
            <a:lvl1pPr marL="457200" lvl="0" indent="-228600" algn="l">
              <a:lnSpc>
                <a:spcPct val="108000"/>
              </a:lnSpc>
              <a:spcBef>
                <a:spcPts val="600"/>
              </a:spcBef>
              <a:spcAft>
                <a:spcPts val="0"/>
              </a:spcAft>
              <a:buSzPts val="1600"/>
              <a:buNone/>
              <a:defRPr sz="1600"/>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69" name="Google Shape;69;p38"/>
          <p:cNvSpPr txBox="1">
            <a:spLocks noGrp="1"/>
          </p:cNvSpPr>
          <p:nvPr>
            <p:ph type="dt" idx="10"/>
          </p:nvPr>
        </p:nvSpPr>
        <p:spPr>
          <a:xfrm>
            <a:off x="768097" y="6470704"/>
            <a:ext cx="1615607"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8"/>
          <p:cNvSpPr txBox="1">
            <a:spLocks noGrp="1"/>
          </p:cNvSpPr>
          <p:nvPr>
            <p:ph type="ftr" idx="11"/>
          </p:nvPr>
        </p:nvSpPr>
        <p:spPr>
          <a:xfrm>
            <a:off x="3632200" y="6470704"/>
            <a:ext cx="4426094"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8"/>
          <p:cNvSpPr txBox="1">
            <a:spLocks noGrp="1"/>
          </p:cNvSpPr>
          <p:nvPr>
            <p:ph type="sldNum" idx="12"/>
          </p:nvPr>
        </p:nvSpPr>
        <p:spPr>
          <a:xfrm>
            <a:off x="8128000" y="6470704"/>
            <a:ext cx="73025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0C0C0C"/>
              </a:buClr>
              <a:buSzPts val="1000"/>
              <a:buFont typeface="Twentieth Century"/>
              <a:buNone/>
              <a:defRPr/>
            </a:lvl1pPr>
            <a:lvl2pPr marL="0" lvl="1" indent="0" algn="r">
              <a:spcBef>
                <a:spcPts val="0"/>
              </a:spcBef>
              <a:spcAft>
                <a:spcPts val="0"/>
              </a:spcAft>
              <a:buClr>
                <a:srgbClr val="0C0C0C"/>
              </a:buClr>
              <a:buSzPts val="1000"/>
              <a:buFont typeface="Twentieth Century"/>
              <a:buNone/>
              <a:defRPr/>
            </a:lvl2pPr>
            <a:lvl3pPr marL="0" lvl="2" indent="0" algn="r">
              <a:spcBef>
                <a:spcPts val="0"/>
              </a:spcBef>
              <a:spcAft>
                <a:spcPts val="0"/>
              </a:spcAft>
              <a:buClr>
                <a:srgbClr val="0C0C0C"/>
              </a:buClr>
              <a:buSzPts val="1000"/>
              <a:buFont typeface="Twentieth Century"/>
              <a:buNone/>
              <a:defRPr/>
            </a:lvl3pPr>
            <a:lvl4pPr marL="0" lvl="3" indent="0" algn="r">
              <a:spcBef>
                <a:spcPts val="0"/>
              </a:spcBef>
              <a:spcAft>
                <a:spcPts val="0"/>
              </a:spcAft>
              <a:buClr>
                <a:srgbClr val="0C0C0C"/>
              </a:buClr>
              <a:buSzPts val="1000"/>
              <a:buFont typeface="Twentieth Century"/>
              <a:buNone/>
              <a:defRPr/>
            </a:lvl4pPr>
            <a:lvl5pPr marL="0" lvl="4" indent="0" algn="r">
              <a:spcBef>
                <a:spcPts val="0"/>
              </a:spcBef>
              <a:spcAft>
                <a:spcPts val="0"/>
              </a:spcAft>
              <a:buClr>
                <a:srgbClr val="0C0C0C"/>
              </a:buClr>
              <a:buSzPts val="1000"/>
              <a:buFont typeface="Twentieth Century"/>
              <a:buNone/>
              <a:defRPr/>
            </a:lvl5pPr>
            <a:lvl6pPr marL="0" lvl="5" indent="0" algn="r">
              <a:spcBef>
                <a:spcPts val="0"/>
              </a:spcBef>
              <a:spcAft>
                <a:spcPts val="0"/>
              </a:spcAft>
              <a:buClr>
                <a:srgbClr val="0C0C0C"/>
              </a:buClr>
              <a:buSzPts val="1000"/>
              <a:buFont typeface="Twentieth Century"/>
              <a:buNone/>
              <a:defRPr/>
            </a:lvl6pPr>
            <a:lvl7pPr marL="0" lvl="6" indent="0" algn="r">
              <a:spcBef>
                <a:spcPts val="0"/>
              </a:spcBef>
              <a:spcAft>
                <a:spcPts val="0"/>
              </a:spcAft>
              <a:buClr>
                <a:srgbClr val="0C0C0C"/>
              </a:buClr>
              <a:buSzPts val="1000"/>
              <a:buFont typeface="Twentieth Century"/>
              <a:buNone/>
              <a:defRPr/>
            </a:lvl7pPr>
            <a:lvl8pPr marL="0" lvl="7" indent="0" algn="r">
              <a:spcBef>
                <a:spcPts val="0"/>
              </a:spcBef>
              <a:spcAft>
                <a:spcPts val="0"/>
              </a:spcAft>
              <a:buClr>
                <a:srgbClr val="0C0C0C"/>
              </a:buClr>
              <a:buSzPts val="1000"/>
              <a:buFont typeface="Twentieth Century"/>
              <a:buNone/>
              <a:defRPr/>
            </a:lvl8pPr>
            <a:lvl9pPr marL="0" lvl="8" indent="0" algn="r">
              <a:spcBef>
                <a:spcPts val="0"/>
              </a:spcBef>
              <a:spcAft>
                <a:spcPts val="0"/>
              </a:spcAft>
              <a:buClr>
                <a:srgbClr val="0C0C0C"/>
              </a:buClr>
              <a:buSzPts val="1000"/>
              <a:buFont typeface="Twentieth Century"/>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2"/>
        <p:cNvGrpSpPr/>
        <p:nvPr/>
      </p:nvGrpSpPr>
      <p:grpSpPr>
        <a:xfrm>
          <a:off x="0" y="0"/>
          <a:ext cx="0" cy="0"/>
          <a:chOff x="0" y="0"/>
          <a:chExt cx="0" cy="0"/>
        </a:xfrm>
      </p:grpSpPr>
      <p:sp>
        <p:nvSpPr>
          <p:cNvPr id="73" name="Google Shape;73;p39"/>
          <p:cNvSpPr txBox="1">
            <a:spLocks noGrp="1"/>
          </p:cNvSpPr>
          <p:nvPr>
            <p:ph type="title"/>
          </p:nvPr>
        </p:nvSpPr>
        <p:spPr>
          <a:xfrm>
            <a:off x="342900" y="4960138"/>
            <a:ext cx="58293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0C0C0C"/>
              </a:buClr>
              <a:buSzPts val="4400"/>
              <a:buFont typeface="Twentieth Century"/>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9"/>
          <p:cNvSpPr>
            <a:spLocks noGrp="1"/>
          </p:cNvSpPr>
          <p:nvPr>
            <p:ph type="pic" idx="2"/>
          </p:nvPr>
        </p:nvSpPr>
        <p:spPr>
          <a:xfrm>
            <a:off x="0" y="-1"/>
            <a:ext cx="9141714" cy="4572000"/>
          </a:xfrm>
          <a:prstGeom prst="rect">
            <a:avLst/>
          </a:prstGeom>
          <a:solidFill>
            <a:srgbClr val="76CEEF"/>
          </a:solidFill>
          <a:ln>
            <a:noFill/>
          </a:ln>
        </p:spPr>
        <p:txBody>
          <a:bodyPr spcFirstLastPara="1" wrap="square" lIns="457200" tIns="365750" rIns="45700" bIns="45700" anchor="t" anchorCtr="0">
            <a:normAutofit/>
          </a:bodyPr>
          <a:lstStyle>
            <a:lvl1pPr marR="0" lvl="0" algn="l" rtl="0">
              <a:lnSpc>
                <a:spcPct val="90000"/>
              </a:lnSpc>
              <a:spcBef>
                <a:spcPts val="1200"/>
              </a:spcBef>
              <a:spcAft>
                <a:spcPts val="0"/>
              </a:spcAft>
              <a:buClr>
                <a:schemeClr val="accent1"/>
              </a:buClr>
              <a:buSzPts val="2400"/>
              <a:buFont typeface="Twentieth Century"/>
              <a:buNone/>
              <a:defRPr sz="2400" b="0" i="0" u="none" strike="noStrike" cap="none">
                <a:solidFill>
                  <a:schemeClr val="dk1"/>
                </a:solidFill>
                <a:latin typeface="Twentieth Century"/>
                <a:ea typeface="Twentieth Century"/>
                <a:cs typeface="Twentieth Century"/>
                <a:sym typeface="Twentieth Century"/>
              </a:defRPr>
            </a:lvl1pPr>
            <a:lvl2pPr marR="0" lvl="1" algn="l" rtl="0">
              <a:lnSpc>
                <a:spcPct val="90000"/>
              </a:lnSpc>
              <a:spcBef>
                <a:spcPts val="200"/>
              </a:spcBef>
              <a:spcAft>
                <a:spcPts val="0"/>
              </a:spcAft>
              <a:buClr>
                <a:schemeClr val="accent1"/>
              </a:buClr>
              <a:buSzPts val="2100"/>
              <a:buFont typeface="Noto Sans Symbols"/>
              <a:buNone/>
              <a:defRPr sz="2100" b="0" i="0" u="none" strike="noStrike" cap="none">
                <a:solidFill>
                  <a:schemeClr val="dk1"/>
                </a:solidFill>
                <a:latin typeface="Twentieth Century"/>
                <a:ea typeface="Twentieth Century"/>
                <a:cs typeface="Twentieth Century"/>
                <a:sym typeface="Twentieth Century"/>
              </a:defRPr>
            </a:lvl2pPr>
            <a:lvl3pPr marR="0" lvl="2" algn="l" rtl="0">
              <a:lnSpc>
                <a:spcPct val="90000"/>
              </a:lnSpc>
              <a:spcBef>
                <a:spcPts val="400"/>
              </a:spcBef>
              <a:spcAft>
                <a:spcPts val="0"/>
              </a:spcAft>
              <a:buClr>
                <a:schemeClr val="accent1"/>
              </a:buClr>
              <a:buSzPts val="1800"/>
              <a:buFont typeface="Noto Sans Symbols"/>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90000"/>
              </a:lnSpc>
              <a:spcBef>
                <a:spcPts val="400"/>
              </a:spcBef>
              <a:spcAft>
                <a:spcPts val="0"/>
              </a:spcAft>
              <a:buClr>
                <a:schemeClr val="accent1"/>
              </a:buClr>
              <a:buSzPts val="1500"/>
              <a:buFont typeface="Noto Sans Symbols"/>
              <a:buNone/>
              <a:defRPr sz="1500" b="0" i="0" u="none" strike="noStrike" cap="none">
                <a:solidFill>
                  <a:schemeClr val="dk1"/>
                </a:solidFill>
                <a:latin typeface="Twentieth Century"/>
                <a:ea typeface="Twentieth Century"/>
                <a:cs typeface="Twentieth Century"/>
                <a:sym typeface="Twentieth Century"/>
              </a:defRPr>
            </a:lvl4pPr>
            <a:lvl5pPr marR="0" lvl="4" algn="l" rtl="0">
              <a:lnSpc>
                <a:spcPct val="90000"/>
              </a:lnSpc>
              <a:spcBef>
                <a:spcPts val="400"/>
              </a:spcBef>
              <a:spcAft>
                <a:spcPts val="0"/>
              </a:spcAft>
              <a:buClr>
                <a:schemeClr val="accent1"/>
              </a:buClr>
              <a:buSzPts val="1500"/>
              <a:buFont typeface="Noto Sans Symbols"/>
              <a:buNone/>
              <a:defRPr sz="1500" b="0" i="0" u="none" strike="noStrike" cap="none">
                <a:solidFill>
                  <a:schemeClr val="dk1"/>
                </a:solidFill>
                <a:latin typeface="Twentieth Century"/>
                <a:ea typeface="Twentieth Century"/>
                <a:cs typeface="Twentieth Century"/>
                <a:sym typeface="Twentieth Century"/>
              </a:defRPr>
            </a:lvl5pPr>
            <a:lvl6pPr marR="0" lvl="5" algn="l" rtl="0">
              <a:lnSpc>
                <a:spcPct val="90000"/>
              </a:lnSpc>
              <a:spcBef>
                <a:spcPts val="400"/>
              </a:spcBef>
              <a:spcAft>
                <a:spcPts val="0"/>
              </a:spcAft>
              <a:buClr>
                <a:schemeClr val="accent1"/>
              </a:buClr>
              <a:buSzPts val="1500"/>
              <a:buFont typeface="Noto Sans Symbols"/>
              <a:buNone/>
              <a:defRPr sz="1500" b="0" i="0" u="none" strike="noStrike" cap="none">
                <a:solidFill>
                  <a:schemeClr val="dk1"/>
                </a:solidFill>
                <a:latin typeface="Twentieth Century"/>
                <a:ea typeface="Twentieth Century"/>
                <a:cs typeface="Twentieth Century"/>
                <a:sym typeface="Twentieth Century"/>
              </a:defRPr>
            </a:lvl6pPr>
            <a:lvl7pPr marR="0" lvl="6" algn="l" rtl="0">
              <a:lnSpc>
                <a:spcPct val="90000"/>
              </a:lnSpc>
              <a:spcBef>
                <a:spcPts val="400"/>
              </a:spcBef>
              <a:spcAft>
                <a:spcPts val="0"/>
              </a:spcAft>
              <a:buClr>
                <a:schemeClr val="accent1"/>
              </a:buClr>
              <a:buSzPts val="1500"/>
              <a:buFont typeface="Noto Sans Symbols"/>
              <a:buNone/>
              <a:defRPr sz="1500" b="0" i="0" u="none" strike="noStrike" cap="none">
                <a:solidFill>
                  <a:schemeClr val="dk1"/>
                </a:solidFill>
                <a:latin typeface="Twentieth Century"/>
                <a:ea typeface="Twentieth Century"/>
                <a:cs typeface="Twentieth Century"/>
                <a:sym typeface="Twentieth Century"/>
              </a:defRPr>
            </a:lvl7pPr>
            <a:lvl8pPr marR="0" lvl="7" algn="l" rtl="0">
              <a:lnSpc>
                <a:spcPct val="90000"/>
              </a:lnSpc>
              <a:spcBef>
                <a:spcPts val="400"/>
              </a:spcBef>
              <a:spcAft>
                <a:spcPts val="0"/>
              </a:spcAft>
              <a:buClr>
                <a:schemeClr val="accent1"/>
              </a:buClr>
              <a:buSzPts val="1500"/>
              <a:buFont typeface="Noto Sans Symbols"/>
              <a:buNone/>
              <a:defRPr sz="1500" b="0" i="0" u="none" strike="noStrike" cap="none">
                <a:solidFill>
                  <a:schemeClr val="dk1"/>
                </a:solidFill>
                <a:latin typeface="Twentieth Century"/>
                <a:ea typeface="Twentieth Century"/>
                <a:cs typeface="Twentieth Century"/>
                <a:sym typeface="Twentieth Century"/>
              </a:defRPr>
            </a:lvl8pPr>
            <a:lvl9pPr marR="0" lvl="8" algn="l" rtl="0">
              <a:lnSpc>
                <a:spcPct val="90000"/>
              </a:lnSpc>
              <a:spcBef>
                <a:spcPts val="400"/>
              </a:spcBef>
              <a:spcAft>
                <a:spcPts val="400"/>
              </a:spcAft>
              <a:buClr>
                <a:schemeClr val="accent1"/>
              </a:buClr>
              <a:buSzPts val="1500"/>
              <a:buFont typeface="Noto Sans Symbols"/>
              <a:buNone/>
              <a:defRPr sz="15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75" name="Google Shape;75;p39"/>
          <p:cNvSpPr txBox="1">
            <a:spLocks noGrp="1"/>
          </p:cNvSpPr>
          <p:nvPr>
            <p:ph type="body" idx="1"/>
          </p:nvPr>
        </p:nvSpPr>
        <p:spPr>
          <a:xfrm>
            <a:off x="6457950" y="4960138"/>
            <a:ext cx="2400300" cy="146304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600"/>
              <a:buNone/>
              <a:defRPr sz="1600">
                <a:solidFill>
                  <a:srgbClr val="0C0C0C"/>
                </a:solidFill>
              </a:defRPr>
            </a:lvl1pPr>
            <a:lvl2pPr marL="914400" lvl="1" indent="-228600" algn="l">
              <a:lnSpc>
                <a:spcPct val="90000"/>
              </a:lnSpc>
              <a:spcBef>
                <a:spcPts val="200"/>
              </a:spcBef>
              <a:spcAft>
                <a:spcPts val="0"/>
              </a:spcAft>
              <a:buSzPts val="1050"/>
              <a:buNone/>
              <a:defRPr sz="1050"/>
            </a:lvl2pPr>
            <a:lvl3pPr marL="1371600" lvl="2" indent="-228600" algn="l">
              <a:lnSpc>
                <a:spcPct val="90000"/>
              </a:lnSpc>
              <a:spcBef>
                <a:spcPts val="400"/>
              </a:spcBef>
              <a:spcAft>
                <a:spcPts val="0"/>
              </a:spcAft>
              <a:buSzPts val="900"/>
              <a:buNone/>
              <a:defRPr sz="900"/>
            </a:lvl3pPr>
            <a:lvl4pPr marL="1828800" lvl="3" indent="-228600" algn="l">
              <a:lnSpc>
                <a:spcPct val="90000"/>
              </a:lnSpc>
              <a:spcBef>
                <a:spcPts val="400"/>
              </a:spcBef>
              <a:spcAft>
                <a:spcPts val="0"/>
              </a:spcAft>
              <a:buSzPts val="750"/>
              <a:buNone/>
              <a:defRPr sz="750"/>
            </a:lvl4pPr>
            <a:lvl5pPr marL="2286000" lvl="4" indent="-228600" algn="l">
              <a:lnSpc>
                <a:spcPct val="90000"/>
              </a:lnSpc>
              <a:spcBef>
                <a:spcPts val="400"/>
              </a:spcBef>
              <a:spcAft>
                <a:spcPts val="0"/>
              </a:spcAft>
              <a:buSzPts val="750"/>
              <a:buNone/>
              <a:defRPr sz="750"/>
            </a:lvl5pPr>
            <a:lvl6pPr marL="2743200" lvl="5" indent="-228600" algn="l">
              <a:lnSpc>
                <a:spcPct val="90000"/>
              </a:lnSpc>
              <a:spcBef>
                <a:spcPts val="400"/>
              </a:spcBef>
              <a:spcAft>
                <a:spcPts val="0"/>
              </a:spcAft>
              <a:buSzPts val="750"/>
              <a:buNone/>
              <a:defRPr sz="750"/>
            </a:lvl6pPr>
            <a:lvl7pPr marL="3200400" lvl="6" indent="-228600" algn="l">
              <a:lnSpc>
                <a:spcPct val="90000"/>
              </a:lnSpc>
              <a:spcBef>
                <a:spcPts val="400"/>
              </a:spcBef>
              <a:spcAft>
                <a:spcPts val="0"/>
              </a:spcAft>
              <a:buSzPts val="750"/>
              <a:buNone/>
              <a:defRPr sz="750"/>
            </a:lvl7pPr>
            <a:lvl8pPr marL="3657600" lvl="7" indent="-228600" algn="l">
              <a:lnSpc>
                <a:spcPct val="90000"/>
              </a:lnSpc>
              <a:spcBef>
                <a:spcPts val="400"/>
              </a:spcBef>
              <a:spcAft>
                <a:spcPts val="0"/>
              </a:spcAft>
              <a:buSzPts val="750"/>
              <a:buNone/>
              <a:defRPr sz="750"/>
            </a:lvl8pPr>
            <a:lvl9pPr marL="4114800" lvl="8" indent="-228600" algn="l">
              <a:lnSpc>
                <a:spcPct val="90000"/>
              </a:lnSpc>
              <a:spcBef>
                <a:spcPts val="400"/>
              </a:spcBef>
              <a:spcAft>
                <a:spcPts val="400"/>
              </a:spcAft>
              <a:buSzPts val="750"/>
              <a:buNone/>
              <a:defRPr sz="750"/>
            </a:lvl9pPr>
          </a:lstStyle>
          <a:p>
            <a:endParaRPr/>
          </a:p>
        </p:txBody>
      </p:sp>
      <p:sp>
        <p:nvSpPr>
          <p:cNvPr id="76" name="Google Shape;76;p39"/>
          <p:cNvSpPr txBox="1">
            <a:spLocks noGrp="1"/>
          </p:cNvSpPr>
          <p:nvPr>
            <p:ph type="dt" idx="10"/>
          </p:nvPr>
        </p:nvSpPr>
        <p:spPr>
          <a:xfrm>
            <a:off x="768097" y="6470704"/>
            <a:ext cx="1615607"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9"/>
          <p:cNvSpPr txBox="1">
            <a:spLocks noGrp="1"/>
          </p:cNvSpPr>
          <p:nvPr>
            <p:ph type="ftr" idx="11"/>
          </p:nvPr>
        </p:nvSpPr>
        <p:spPr>
          <a:xfrm>
            <a:off x="3632200" y="6470704"/>
            <a:ext cx="4426094"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9"/>
          <p:cNvSpPr txBox="1">
            <a:spLocks noGrp="1"/>
          </p:cNvSpPr>
          <p:nvPr>
            <p:ph type="sldNum" idx="12"/>
          </p:nvPr>
        </p:nvSpPr>
        <p:spPr>
          <a:xfrm>
            <a:off x="8128000" y="6470704"/>
            <a:ext cx="73025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0C0C0C"/>
              </a:buClr>
              <a:buSzPts val="1000"/>
              <a:buFont typeface="Twentieth Century"/>
              <a:buNone/>
              <a:defRPr/>
            </a:lvl1pPr>
            <a:lvl2pPr marL="0" lvl="1" indent="0" algn="r">
              <a:spcBef>
                <a:spcPts val="0"/>
              </a:spcBef>
              <a:spcAft>
                <a:spcPts val="0"/>
              </a:spcAft>
              <a:buClr>
                <a:srgbClr val="0C0C0C"/>
              </a:buClr>
              <a:buSzPts val="1000"/>
              <a:buFont typeface="Twentieth Century"/>
              <a:buNone/>
              <a:defRPr/>
            </a:lvl2pPr>
            <a:lvl3pPr marL="0" lvl="2" indent="0" algn="r">
              <a:spcBef>
                <a:spcPts val="0"/>
              </a:spcBef>
              <a:spcAft>
                <a:spcPts val="0"/>
              </a:spcAft>
              <a:buClr>
                <a:srgbClr val="0C0C0C"/>
              </a:buClr>
              <a:buSzPts val="1000"/>
              <a:buFont typeface="Twentieth Century"/>
              <a:buNone/>
              <a:defRPr/>
            </a:lvl3pPr>
            <a:lvl4pPr marL="0" lvl="3" indent="0" algn="r">
              <a:spcBef>
                <a:spcPts val="0"/>
              </a:spcBef>
              <a:spcAft>
                <a:spcPts val="0"/>
              </a:spcAft>
              <a:buClr>
                <a:srgbClr val="0C0C0C"/>
              </a:buClr>
              <a:buSzPts val="1000"/>
              <a:buFont typeface="Twentieth Century"/>
              <a:buNone/>
              <a:defRPr/>
            </a:lvl4pPr>
            <a:lvl5pPr marL="0" lvl="4" indent="0" algn="r">
              <a:spcBef>
                <a:spcPts val="0"/>
              </a:spcBef>
              <a:spcAft>
                <a:spcPts val="0"/>
              </a:spcAft>
              <a:buClr>
                <a:srgbClr val="0C0C0C"/>
              </a:buClr>
              <a:buSzPts val="1000"/>
              <a:buFont typeface="Twentieth Century"/>
              <a:buNone/>
              <a:defRPr/>
            </a:lvl5pPr>
            <a:lvl6pPr marL="0" lvl="5" indent="0" algn="r">
              <a:spcBef>
                <a:spcPts val="0"/>
              </a:spcBef>
              <a:spcAft>
                <a:spcPts val="0"/>
              </a:spcAft>
              <a:buClr>
                <a:srgbClr val="0C0C0C"/>
              </a:buClr>
              <a:buSzPts val="1000"/>
              <a:buFont typeface="Twentieth Century"/>
              <a:buNone/>
              <a:defRPr/>
            </a:lvl6pPr>
            <a:lvl7pPr marL="0" lvl="6" indent="0" algn="r">
              <a:spcBef>
                <a:spcPts val="0"/>
              </a:spcBef>
              <a:spcAft>
                <a:spcPts val="0"/>
              </a:spcAft>
              <a:buClr>
                <a:srgbClr val="0C0C0C"/>
              </a:buClr>
              <a:buSzPts val="1000"/>
              <a:buFont typeface="Twentieth Century"/>
              <a:buNone/>
              <a:defRPr/>
            </a:lvl7pPr>
            <a:lvl8pPr marL="0" lvl="7" indent="0" algn="r">
              <a:spcBef>
                <a:spcPts val="0"/>
              </a:spcBef>
              <a:spcAft>
                <a:spcPts val="0"/>
              </a:spcAft>
              <a:buClr>
                <a:srgbClr val="0C0C0C"/>
              </a:buClr>
              <a:buSzPts val="1000"/>
              <a:buFont typeface="Twentieth Century"/>
              <a:buNone/>
              <a:defRPr/>
            </a:lvl8pPr>
            <a:lvl9pPr marL="0" lvl="8" indent="0" algn="r">
              <a:spcBef>
                <a:spcPts val="0"/>
              </a:spcBef>
              <a:spcAft>
                <a:spcPts val="0"/>
              </a:spcAft>
              <a:buClr>
                <a:srgbClr val="0C0C0C"/>
              </a:buClr>
              <a:buSzPts val="1000"/>
              <a:buFont typeface="Twentieth Century"/>
              <a:buNone/>
              <a:defRPr/>
            </a:lvl9pPr>
          </a:lstStyle>
          <a:p>
            <a:pPr marL="0" lvl="0" indent="0" algn="r" rtl="0">
              <a:spcBef>
                <a:spcPts val="0"/>
              </a:spcBef>
              <a:spcAft>
                <a:spcPts val="0"/>
              </a:spcAft>
              <a:buNone/>
            </a:pPr>
            <a:fld id="{00000000-1234-1234-1234-123412341234}" type="slidenum">
              <a:rPr lang="en-US"/>
              <a:t>‹#›</a:t>
            </a:fld>
            <a:endParaRPr/>
          </a:p>
        </p:txBody>
      </p:sp>
      <p:cxnSp>
        <p:nvCxnSpPr>
          <p:cNvPr id="79" name="Google Shape;79;p39"/>
          <p:cNvCxnSpPr/>
          <p:nvPr/>
        </p:nvCxnSpPr>
        <p:spPr>
          <a:xfrm rot="10800000">
            <a:off x="6290132" y="5264106"/>
            <a:ext cx="0" cy="9144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0"/>
          <p:cNvSpPr txBox="1">
            <a:spLocks noGrp="1"/>
          </p:cNvSpPr>
          <p:nvPr>
            <p:ph type="title"/>
          </p:nvPr>
        </p:nvSpPr>
        <p:spPr>
          <a:xfrm>
            <a:off x="768096" y="585216"/>
            <a:ext cx="7290054" cy="1499616"/>
          </a:xfrm>
          <a:prstGeom prst="rect">
            <a:avLst/>
          </a:prstGeom>
          <a:noFill/>
          <a:ln>
            <a:noFill/>
          </a:ln>
        </p:spPr>
        <p:txBody>
          <a:bodyPr spcFirstLastPara="1" wrap="square" lIns="91425" tIns="45700" rIns="91425" bIns="45700" anchor="ctr" anchorCtr="0">
            <a:normAutofit/>
          </a:bodyPr>
          <a:lstStyle>
            <a:lvl1pPr marR="0" lvl="0" algn="l" rtl="0">
              <a:lnSpc>
                <a:spcPct val="80000"/>
              </a:lnSpc>
              <a:spcBef>
                <a:spcPts val="0"/>
              </a:spcBef>
              <a:spcAft>
                <a:spcPts val="0"/>
              </a:spcAft>
              <a:buClr>
                <a:srgbClr val="0C0C0C"/>
              </a:buClr>
              <a:buSzPts val="4400"/>
              <a:buFont typeface="Twentieth Century"/>
              <a:buNone/>
              <a:defRPr sz="4400" b="0" i="0" u="none" strike="noStrike" cap="non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0"/>
          <p:cNvSpPr txBox="1">
            <a:spLocks noGrp="1"/>
          </p:cNvSpPr>
          <p:nvPr>
            <p:ph type="body" idx="1"/>
          </p:nvPr>
        </p:nvSpPr>
        <p:spPr>
          <a:xfrm>
            <a:off x="768096" y="2286000"/>
            <a:ext cx="7290055" cy="4023360"/>
          </a:xfrm>
          <a:prstGeom prst="rect">
            <a:avLst/>
          </a:prstGeom>
          <a:noFill/>
          <a:ln>
            <a:noFill/>
          </a:ln>
        </p:spPr>
        <p:txBody>
          <a:bodyPr spcFirstLastPara="1" wrap="square" lIns="45700" tIns="45700" rIns="45700" bIns="45700" anchor="t" anchorCtr="0">
            <a:normAutofit/>
          </a:bodyPr>
          <a:lstStyle>
            <a:lvl1pPr marL="457200" marR="0" lvl="0" indent="-355600" algn="l" rtl="0">
              <a:lnSpc>
                <a:spcPct val="90000"/>
              </a:lnSpc>
              <a:spcBef>
                <a:spcPts val="1200"/>
              </a:spcBef>
              <a:spcAft>
                <a:spcPts val="0"/>
              </a:spcAft>
              <a:buClr>
                <a:schemeClr val="accent1"/>
              </a:buClr>
              <a:buSzPts val="2000"/>
              <a:buFont typeface="Twentieth Century"/>
              <a:buChar char=" "/>
              <a:defRPr sz="2000" b="0" i="0" u="none" strike="noStrike" cap="none">
                <a:solidFill>
                  <a:schemeClr val="dk1"/>
                </a:solidFill>
                <a:latin typeface="Twentieth Century"/>
                <a:ea typeface="Twentieth Century"/>
                <a:cs typeface="Twentieth Century"/>
                <a:sym typeface="Twentieth Century"/>
              </a:defRPr>
            </a:lvl1pPr>
            <a:lvl2pPr marL="914400" marR="0" lvl="1" indent="-330200" algn="l" rtl="0">
              <a:lnSpc>
                <a:spcPct val="90000"/>
              </a:lnSpc>
              <a:spcBef>
                <a:spcPts val="200"/>
              </a:spcBef>
              <a:spcAft>
                <a:spcPts val="0"/>
              </a:spcAft>
              <a:buClr>
                <a:schemeClr val="accent1"/>
              </a:buClr>
              <a:buSzPts val="1600"/>
              <a:buFont typeface="Noto Sans Symbols"/>
              <a:buChar char="🢝"/>
              <a:defRPr sz="1600" b="0" i="0" u="none" strike="noStrike" cap="none">
                <a:solidFill>
                  <a:schemeClr val="dk1"/>
                </a:solidFill>
                <a:latin typeface="Twentieth Century"/>
                <a:ea typeface="Twentieth Century"/>
                <a:cs typeface="Twentieth Century"/>
                <a:sym typeface="Twentieth Century"/>
              </a:defRPr>
            </a:lvl2pPr>
            <a:lvl3pPr marL="1371600" marR="0" lvl="2" indent="-304800" algn="l" rtl="0">
              <a:lnSpc>
                <a:spcPct val="90000"/>
              </a:lnSpc>
              <a:spcBef>
                <a:spcPts val="400"/>
              </a:spcBef>
              <a:spcAft>
                <a:spcPts val="0"/>
              </a:spcAft>
              <a:buClr>
                <a:schemeClr val="accent1"/>
              </a:buClr>
              <a:buSzPts val="1200"/>
              <a:buFont typeface="Noto Sans Symbols"/>
              <a:buChar char="🢝"/>
              <a:defRPr sz="1200" b="0" i="0" u="none" strike="noStrike" cap="none">
                <a:solidFill>
                  <a:schemeClr val="dk1"/>
                </a:solidFill>
                <a:latin typeface="Twentieth Century"/>
                <a:ea typeface="Twentieth Century"/>
                <a:cs typeface="Twentieth Century"/>
                <a:sym typeface="Twentieth Century"/>
              </a:defRPr>
            </a:lvl3pPr>
            <a:lvl4pPr marL="1828800" marR="0" lvl="3" indent="-304800" algn="l" rtl="0">
              <a:lnSpc>
                <a:spcPct val="90000"/>
              </a:lnSpc>
              <a:spcBef>
                <a:spcPts val="400"/>
              </a:spcBef>
              <a:spcAft>
                <a:spcPts val="0"/>
              </a:spcAft>
              <a:buClr>
                <a:schemeClr val="accent1"/>
              </a:buClr>
              <a:buSzPts val="1200"/>
              <a:buFont typeface="Noto Sans Symbols"/>
              <a:buChar char="🢝"/>
              <a:defRPr sz="1200" b="0" i="0" u="none" strike="noStrike" cap="none">
                <a:solidFill>
                  <a:schemeClr val="dk1"/>
                </a:solidFill>
                <a:latin typeface="Twentieth Century"/>
                <a:ea typeface="Twentieth Century"/>
                <a:cs typeface="Twentieth Century"/>
                <a:sym typeface="Twentieth Century"/>
              </a:defRPr>
            </a:lvl4pPr>
            <a:lvl5pPr marL="2286000" marR="0" lvl="4" indent="-304800" algn="l" rtl="0">
              <a:lnSpc>
                <a:spcPct val="90000"/>
              </a:lnSpc>
              <a:spcBef>
                <a:spcPts val="400"/>
              </a:spcBef>
              <a:spcAft>
                <a:spcPts val="0"/>
              </a:spcAft>
              <a:buClr>
                <a:schemeClr val="accent1"/>
              </a:buClr>
              <a:buSzPts val="1200"/>
              <a:buFont typeface="Noto Sans Symbols"/>
              <a:buChar char="🢝"/>
              <a:defRPr sz="1200" b="0" i="0" u="none" strike="noStrike" cap="none">
                <a:solidFill>
                  <a:schemeClr val="dk1"/>
                </a:solidFill>
                <a:latin typeface="Twentieth Century"/>
                <a:ea typeface="Twentieth Century"/>
                <a:cs typeface="Twentieth Century"/>
                <a:sym typeface="Twentieth Century"/>
              </a:defRPr>
            </a:lvl5pPr>
            <a:lvl6pPr marL="2743200" marR="0" lvl="5" indent="-304800" algn="l" rtl="0">
              <a:lnSpc>
                <a:spcPct val="90000"/>
              </a:lnSpc>
              <a:spcBef>
                <a:spcPts val="400"/>
              </a:spcBef>
              <a:spcAft>
                <a:spcPts val="0"/>
              </a:spcAft>
              <a:buClr>
                <a:schemeClr val="accent1"/>
              </a:buClr>
              <a:buSzPts val="1200"/>
              <a:buFont typeface="Noto Sans Symbols"/>
              <a:buChar char="🢝"/>
              <a:defRPr sz="1200" b="0" i="0" u="none" strike="noStrike" cap="none">
                <a:solidFill>
                  <a:schemeClr val="dk1"/>
                </a:solidFill>
                <a:latin typeface="Twentieth Century"/>
                <a:ea typeface="Twentieth Century"/>
                <a:cs typeface="Twentieth Century"/>
                <a:sym typeface="Twentieth Century"/>
              </a:defRPr>
            </a:lvl6pPr>
            <a:lvl7pPr marL="3200400" marR="0" lvl="6" indent="-304800" algn="l" rtl="0">
              <a:lnSpc>
                <a:spcPct val="90000"/>
              </a:lnSpc>
              <a:spcBef>
                <a:spcPts val="400"/>
              </a:spcBef>
              <a:spcAft>
                <a:spcPts val="0"/>
              </a:spcAft>
              <a:buClr>
                <a:schemeClr val="accent1"/>
              </a:buClr>
              <a:buSzPts val="1200"/>
              <a:buFont typeface="Noto Sans Symbols"/>
              <a:buChar char="🢝"/>
              <a:defRPr sz="1200" b="0" i="0" u="none" strike="noStrike" cap="none">
                <a:solidFill>
                  <a:schemeClr val="dk1"/>
                </a:solidFill>
                <a:latin typeface="Twentieth Century"/>
                <a:ea typeface="Twentieth Century"/>
                <a:cs typeface="Twentieth Century"/>
                <a:sym typeface="Twentieth Century"/>
              </a:defRPr>
            </a:lvl7pPr>
            <a:lvl8pPr marL="3657600" marR="0" lvl="7" indent="-304800" algn="l" rtl="0">
              <a:lnSpc>
                <a:spcPct val="90000"/>
              </a:lnSpc>
              <a:spcBef>
                <a:spcPts val="400"/>
              </a:spcBef>
              <a:spcAft>
                <a:spcPts val="0"/>
              </a:spcAft>
              <a:buClr>
                <a:schemeClr val="accent1"/>
              </a:buClr>
              <a:buSzPts val="1200"/>
              <a:buFont typeface="Noto Sans Symbols"/>
              <a:buChar char="🢝"/>
              <a:defRPr sz="1200" b="0" i="0" u="none" strike="noStrike" cap="none">
                <a:solidFill>
                  <a:schemeClr val="dk1"/>
                </a:solidFill>
                <a:latin typeface="Twentieth Century"/>
                <a:ea typeface="Twentieth Century"/>
                <a:cs typeface="Twentieth Century"/>
                <a:sym typeface="Twentieth Century"/>
              </a:defRPr>
            </a:lvl8pPr>
            <a:lvl9pPr marL="4114800" marR="0" lvl="8" indent="-304800" algn="l" rtl="0">
              <a:lnSpc>
                <a:spcPct val="90000"/>
              </a:lnSpc>
              <a:spcBef>
                <a:spcPts val="400"/>
              </a:spcBef>
              <a:spcAft>
                <a:spcPts val="400"/>
              </a:spcAft>
              <a:buClr>
                <a:schemeClr val="accent1"/>
              </a:buClr>
              <a:buSzPts val="1200"/>
              <a:buFont typeface="Noto Sans Symbols"/>
              <a:buChar char="🢝"/>
              <a:defRPr sz="12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2" name="Google Shape;12;p30"/>
          <p:cNvSpPr txBox="1">
            <a:spLocks noGrp="1"/>
          </p:cNvSpPr>
          <p:nvPr>
            <p:ph type="dt" idx="10"/>
          </p:nvPr>
        </p:nvSpPr>
        <p:spPr>
          <a:xfrm>
            <a:off x="768097" y="6470704"/>
            <a:ext cx="1615607"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0C0C0C"/>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3" name="Google Shape;13;p30"/>
          <p:cNvSpPr txBox="1">
            <a:spLocks noGrp="1"/>
          </p:cNvSpPr>
          <p:nvPr>
            <p:ph type="ftr" idx="11"/>
          </p:nvPr>
        </p:nvSpPr>
        <p:spPr>
          <a:xfrm>
            <a:off x="3632200" y="6470704"/>
            <a:ext cx="4426094" cy="27432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0C0C0C"/>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4" name="Google Shape;14;p30"/>
          <p:cNvSpPr txBox="1">
            <a:spLocks noGrp="1"/>
          </p:cNvSpPr>
          <p:nvPr>
            <p:ph type="sldNum" idx="12"/>
          </p:nvPr>
        </p:nvSpPr>
        <p:spPr>
          <a:xfrm>
            <a:off x="8128000" y="6470704"/>
            <a:ext cx="730250" cy="27432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1pPr>
            <a:lvl2pPr marL="0" marR="0" lvl="1" indent="0" algn="r" rtl="0">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2pPr>
            <a:lvl3pPr marL="0" marR="0" lvl="2" indent="0" algn="r" rtl="0">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3pPr>
            <a:lvl4pPr marL="0" marR="0" lvl="3" indent="0" algn="r" rtl="0">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4pPr>
            <a:lvl5pPr marL="0" marR="0" lvl="4" indent="0" algn="r" rtl="0">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5pPr>
            <a:lvl6pPr marL="0" marR="0" lvl="5" indent="0" algn="r" rtl="0">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6pPr>
            <a:lvl7pPr marL="0" marR="0" lvl="6" indent="0" algn="r" rtl="0">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7pPr>
            <a:lvl8pPr marL="0" marR="0" lvl="7" indent="0" algn="r" rtl="0">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8pPr>
            <a:lvl9pPr marL="0" marR="0" lvl="8" indent="0" algn="r" rtl="0">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cxnSp>
        <p:nvCxnSpPr>
          <p:cNvPr id="15" name="Google Shape;15;p30"/>
          <p:cNvCxnSpPr/>
          <p:nvPr/>
        </p:nvCxnSpPr>
        <p:spPr>
          <a:xfrm rot="10800000">
            <a:off x="571500" y="826324"/>
            <a:ext cx="0" cy="914400"/>
          </a:xfrm>
          <a:prstGeom prst="straightConnector1">
            <a:avLst/>
          </a:prstGeom>
          <a:noFill/>
          <a:ln w="19050" cap="flat" cmpd="sng">
            <a:solidFill>
              <a:schemeClr val="accent1"/>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98" name="Google Shape;98;p1"/>
          <p:cNvSpPr txBox="1"/>
          <p:nvPr/>
        </p:nvSpPr>
        <p:spPr>
          <a:xfrm>
            <a:off x="161059" y="3706208"/>
            <a:ext cx="8821882" cy="19431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Clr>
                <a:schemeClr val="dk1"/>
              </a:buClr>
              <a:buSzPts val="1500"/>
              <a:buFont typeface="Twentieth Century"/>
              <a:buNone/>
            </a:pPr>
            <a:endParaRPr sz="1500" b="1"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500"/>
              <a:buFont typeface="Times New Roman"/>
              <a:buNone/>
            </a:pPr>
            <a:r>
              <a:rPr lang="en-US" sz="1500" b="1"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Twentieth Century"/>
              <a:ea typeface="Twentieth Century"/>
              <a:cs typeface="Twentieth Century"/>
              <a:sym typeface="Twentieth Century"/>
            </a:endParaRPr>
          </a:p>
          <a:p>
            <a:pPr marL="0" marR="0" lvl="0" indent="0" algn="l" rtl="0">
              <a:spcBef>
                <a:spcPts val="0"/>
              </a:spcBef>
              <a:spcAft>
                <a:spcPts val="0"/>
              </a:spcAft>
              <a:buClr>
                <a:schemeClr val="dk1"/>
              </a:buClr>
              <a:buSzPts val="1500"/>
              <a:buFont typeface="Twentieth Century"/>
              <a:buNone/>
            </a:pPr>
            <a:endParaRPr sz="1500" b="1" i="0" u="none" strike="noStrike" cap="none">
              <a:solidFill>
                <a:schemeClr val="dk1"/>
              </a:solidFill>
              <a:latin typeface="Times New Roman"/>
              <a:ea typeface="Times New Roman"/>
              <a:cs typeface="Times New Roman"/>
              <a:sym typeface="Times New Roman"/>
            </a:endParaRPr>
          </a:p>
        </p:txBody>
      </p:sp>
      <p:sp>
        <p:nvSpPr>
          <p:cNvPr id="99" name="Google Shape;99;p1"/>
          <p:cNvSpPr txBox="1"/>
          <p:nvPr/>
        </p:nvSpPr>
        <p:spPr>
          <a:xfrm>
            <a:off x="0" y="1425858"/>
            <a:ext cx="9506816" cy="579872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Calibri"/>
              <a:buNone/>
            </a:pPr>
            <a:endParaRPr sz="20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Calibri"/>
              <a:buNone/>
            </a:pPr>
            <a:endParaRPr sz="20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Calibri"/>
              <a:buNone/>
            </a:pPr>
            <a:endParaRPr sz="20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Calibri"/>
              <a:buNone/>
            </a:pPr>
            <a:endParaRPr sz="2000" b="1" i="0" u="none" strike="noStrike" cap="none">
              <a:solidFill>
                <a:schemeClr val="dk1"/>
              </a:solidFill>
              <a:latin typeface="Times New Roman"/>
              <a:ea typeface="Times New Roman"/>
              <a:cs typeface="Times New Roman"/>
              <a:sym typeface="Times New Roman"/>
            </a:endParaRPr>
          </a:p>
          <a:p>
            <a:pPr marL="0" marR="0" lvl="0" indent="0" algn="ctr" rtl="0">
              <a:spcBef>
                <a:spcPts val="0"/>
              </a:spcBef>
              <a:spcAft>
                <a:spcPts val="0"/>
              </a:spcAft>
              <a:buClr>
                <a:schemeClr val="dk1"/>
              </a:buClr>
              <a:buSzPts val="2400"/>
              <a:buFont typeface="Times New Roman"/>
              <a:buNone/>
            </a:pPr>
            <a:r>
              <a:rPr lang="en-US" sz="2400" b="1" i="0" u="none" strike="noStrike" cap="none">
                <a:solidFill>
                  <a:schemeClr val="dk1"/>
                </a:solidFill>
                <a:latin typeface="Times New Roman"/>
                <a:ea typeface="Times New Roman"/>
                <a:cs typeface="Times New Roman"/>
                <a:sym typeface="Times New Roman"/>
              </a:rPr>
              <a:t>Department of Computer Science and Engineering</a:t>
            </a:r>
            <a:endParaRPr sz="1800" b="0" i="0" u="none" strike="noStrike" cap="none">
              <a:solidFill>
                <a:schemeClr val="dk1"/>
              </a:solidFill>
              <a:latin typeface="Twentieth Century"/>
              <a:ea typeface="Twentieth Century"/>
              <a:cs typeface="Twentieth Century"/>
              <a:sym typeface="Twentieth Century"/>
            </a:endParaRPr>
          </a:p>
          <a:p>
            <a:pPr marL="0" marR="0" lvl="0" indent="0" algn="ctr" rtl="0">
              <a:spcBef>
                <a:spcPts val="0"/>
              </a:spcBef>
              <a:spcAft>
                <a:spcPts val="0"/>
              </a:spcAft>
              <a:buClr>
                <a:schemeClr val="dk1"/>
              </a:buClr>
              <a:buSzPts val="2400"/>
              <a:buFont typeface="Twentieth Century"/>
              <a:buNone/>
            </a:pPr>
            <a:endParaRPr sz="2400" b="1" i="0" u="none" strike="noStrike" cap="none">
              <a:solidFill>
                <a:srgbClr val="333333"/>
              </a:solidFill>
              <a:latin typeface="Times New Roman"/>
              <a:ea typeface="Times New Roman"/>
              <a:cs typeface="Times New Roman"/>
              <a:sym typeface="Times New Roman"/>
            </a:endParaRPr>
          </a:p>
          <a:p>
            <a:pPr marL="0" marR="0" lvl="0" indent="0" algn="ctr" rtl="0">
              <a:spcBef>
                <a:spcPts val="0"/>
              </a:spcBef>
              <a:spcAft>
                <a:spcPts val="0"/>
              </a:spcAft>
              <a:buClr>
                <a:srgbClr val="333333"/>
              </a:buClr>
              <a:buSzPts val="3200"/>
              <a:buFont typeface="Times New Roman"/>
              <a:buNone/>
            </a:pPr>
            <a:r>
              <a:rPr lang="en-US" sz="3200" b="1" i="0" u="none" strike="noStrike" cap="none">
                <a:solidFill>
                  <a:srgbClr val="333333"/>
                </a:solidFill>
                <a:latin typeface="Times New Roman"/>
                <a:ea typeface="Times New Roman"/>
                <a:cs typeface="Times New Roman"/>
                <a:sym typeface="Times New Roman"/>
              </a:rPr>
              <a:t>SCHOOL MANAGEMENT SYSTEM</a:t>
            </a:r>
            <a:endParaRPr sz="1800" b="0" i="0" u="none" strike="noStrike" cap="none">
              <a:solidFill>
                <a:schemeClr val="dk1"/>
              </a:solidFill>
              <a:latin typeface="Twentieth Century"/>
              <a:ea typeface="Twentieth Century"/>
              <a:cs typeface="Twentieth Century"/>
              <a:sym typeface="Twentieth Century"/>
            </a:endParaRPr>
          </a:p>
          <a:p>
            <a:pPr marL="0" marR="0" lvl="0" indent="0" algn="ctr" rtl="0">
              <a:lnSpc>
                <a:spcPct val="100000"/>
              </a:lnSpc>
              <a:spcBef>
                <a:spcPts val="0"/>
              </a:spcBef>
              <a:spcAft>
                <a:spcPts val="0"/>
              </a:spcAft>
              <a:buClr>
                <a:schemeClr val="dk1"/>
              </a:buClr>
              <a:buSzPts val="2000"/>
              <a:buFont typeface="Calibri"/>
              <a:buNone/>
            </a:pPr>
            <a:endParaRPr sz="20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Date: 19 April 2021</a:t>
            </a:r>
            <a:endParaRPr sz="20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Calibri"/>
              <a:buNone/>
            </a:pPr>
            <a:endParaRPr sz="1800" b="1"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Arial"/>
              <a:buNone/>
            </a:pPr>
            <a:r>
              <a:rPr lang="en-US" sz="1800" b="1" i="0" u="none" strike="noStrike" cap="none">
                <a:solidFill>
                  <a:schemeClr val="dk1"/>
                </a:solidFill>
                <a:latin typeface="Calibri"/>
                <a:ea typeface="Calibri"/>
                <a:cs typeface="Calibri"/>
                <a:sym typeface="Calibri"/>
              </a:rPr>
              <a:t>           </a:t>
            </a:r>
            <a:endParaRPr/>
          </a:p>
          <a:p>
            <a:pPr marL="0" marR="0" lvl="0" indent="0" algn="l" rtl="0">
              <a:spcBef>
                <a:spcPts val="0"/>
              </a:spcBef>
              <a:spcAft>
                <a:spcPts val="0"/>
              </a:spcAft>
              <a:buClr>
                <a:schemeClr val="dk1"/>
              </a:buClr>
              <a:buSzPts val="1800"/>
              <a:buFont typeface="Arial"/>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Arial"/>
              <a:buNone/>
            </a:pPr>
            <a:r>
              <a:rPr lang="en-US" sz="1800" b="1" i="0" u="none" strike="noStrike" cap="none">
                <a:solidFill>
                  <a:schemeClr val="dk1"/>
                </a:solidFill>
                <a:latin typeface="Calibri"/>
                <a:ea typeface="Calibri"/>
                <a:cs typeface="Calibri"/>
                <a:sym typeface="Calibri"/>
              </a:rPr>
              <a:t>           K. Siri Satwika : 17WH1A05B3</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Arial"/>
              <a:buNone/>
            </a:pPr>
            <a:r>
              <a:rPr lang="en-US" sz="1800" b="1" i="0" u="none" strike="noStrike" cap="none">
                <a:solidFill>
                  <a:schemeClr val="dk1"/>
                </a:solidFill>
                <a:latin typeface="Calibri"/>
                <a:ea typeface="Calibri"/>
                <a:cs typeface="Calibri"/>
                <a:sym typeface="Calibri"/>
              </a:rPr>
              <a:t>           A. Sri Nithya    : 17WH1A0578</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Arial"/>
              <a:buNone/>
            </a:pPr>
            <a:r>
              <a:rPr lang="en-US" sz="1800" b="1" i="0" u="none" strike="noStrike" cap="none">
                <a:solidFill>
                  <a:schemeClr val="dk1"/>
                </a:solidFill>
                <a:latin typeface="Calibri"/>
                <a:ea typeface="Calibri"/>
                <a:cs typeface="Calibri"/>
                <a:sym typeface="Calibri"/>
              </a:rPr>
              <a:t>           S. Saharsha      : 17WH1A0572</a:t>
            </a:r>
            <a:endParaRPr/>
          </a:p>
          <a:p>
            <a:pPr marL="0" marR="0" lvl="0" indent="0" algn="l" rtl="0">
              <a:spcBef>
                <a:spcPts val="0"/>
              </a:spcBef>
              <a:spcAft>
                <a:spcPts val="0"/>
              </a:spcAft>
              <a:buClr>
                <a:schemeClr val="dk1"/>
              </a:buClr>
              <a:buSzPts val="1500"/>
              <a:buFont typeface="Times New Roman"/>
              <a:buNone/>
            </a:pPr>
            <a:r>
              <a:rPr lang="en-US" sz="1500" b="1" i="0" u="none" strike="noStrike" cap="none">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Clr>
                <a:schemeClr val="dk1"/>
              </a:buClr>
              <a:buSzPts val="1500"/>
              <a:buFont typeface="Twentieth Century"/>
              <a:buNone/>
            </a:pPr>
            <a:endParaRPr sz="1500" b="1"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500"/>
              <a:buFont typeface="Times New Roman"/>
              <a:buNone/>
            </a:pPr>
            <a:r>
              <a:rPr lang="en-US" sz="1500" b="1" i="0" u="none" strike="noStrike" cap="none">
                <a:solidFill>
                  <a:schemeClr val="dk1"/>
                </a:solidFill>
                <a:latin typeface="Times New Roman"/>
                <a:ea typeface="Times New Roman"/>
                <a:cs typeface="Times New Roman"/>
                <a:sym typeface="Times New Roman"/>
              </a:rPr>
              <a:t>                                                                                              </a:t>
            </a:r>
            <a:r>
              <a:rPr lang="en-US" sz="1800" b="1" i="0" u="none" strike="noStrike" cap="none">
                <a:solidFill>
                  <a:schemeClr val="dk1"/>
                </a:solidFill>
                <a:latin typeface="Times New Roman"/>
                <a:ea typeface="Times New Roman"/>
                <a:cs typeface="Times New Roman"/>
                <a:sym typeface="Times New Roman"/>
              </a:rPr>
              <a:t>Internal Guide :  Ms. Suparna Das</a:t>
            </a:r>
            <a:endParaRPr/>
          </a:p>
          <a:p>
            <a:pPr marL="0" marR="0" lvl="0" indent="0" algn="l" rtl="0">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                                                                              Designation       :  Assistant Professor</a:t>
            </a:r>
            <a:endParaRPr/>
          </a:p>
          <a:p>
            <a:pPr marL="0" marR="0" lvl="0" indent="0" algn="l" rtl="0">
              <a:spcBef>
                <a:spcPts val="0"/>
              </a:spcBef>
              <a:spcAft>
                <a:spcPts val="0"/>
              </a:spcAft>
              <a:buClr>
                <a:schemeClr val="dk1"/>
              </a:buClr>
              <a:buSzPts val="1800"/>
              <a:buFont typeface="Twentieth Century"/>
              <a:buNone/>
            </a:pPr>
            <a:endParaRPr sz="1800" b="1"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500"/>
              <a:buFont typeface="Times New Roman"/>
              <a:buNone/>
            </a:pPr>
            <a:r>
              <a:rPr lang="en-US" sz="1500" b="1" i="0" u="none" strike="noStrike" cap="none">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Clr>
                <a:schemeClr val="dk1"/>
              </a:buClr>
              <a:buSzPts val="1500"/>
              <a:buFont typeface="Twentieth Century"/>
              <a:buNone/>
            </a:pPr>
            <a:endParaRPr sz="1500" b="1"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500"/>
              <a:buFont typeface="Twentieth Century"/>
              <a:buNone/>
            </a:pPr>
            <a:endParaRPr sz="1500" b="1"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500"/>
              <a:buFont typeface="Twentieth Century"/>
              <a:buNone/>
            </a:pPr>
            <a:endParaRPr sz="1500" b="1"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500"/>
              <a:buFont typeface="Twentieth Century"/>
              <a:buNone/>
            </a:pPr>
            <a:endParaRPr sz="1500" b="1" i="0" u="none" strike="noStrike" cap="none">
              <a:solidFill>
                <a:schemeClr val="dk1"/>
              </a:solidFill>
              <a:latin typeface="Times New Roman"/>
              <a:ea typeface="Times New Roman"/>
              <a:cs typeface="Times New Roman"/>
              <a:sym typeface="Times New Roman"/>
            </a:endParaRPr>
          </a:p>
          <a:p>
            <a:pPr marL="0" marR="0" lvl="0" indent="0" algn="ctr" rtl="0">
              <a:spcBef>
                <a:spcPts val="0"/>
              </a:spcBef>
              <a:spcAft>
                <a:spcPts val="0"/>
              </a:spcAft>
              <a:buClr>
                <a:schemeClr val="dk1"/>
              </a:buClr>
              <a:buSzPts val="2000"/>
              <a:buFont typeface="Twentieth Century"/>
              <a:buNone/>
            </a:pPr>
            <a:endParaRPr sz="2000" b="1"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		    	                 						</a:t>
            </a:r>
            <a:endParaRPr sz="20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6"/>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217" name="Google Shape;217;p6"/>
          <p:cNvSpPr txBox="1"/>
          <p:nvPr/>
        </p:nvSpPr>
        <p:spPr>
          <a:xfrm>
            <a:off x="39841" y="926911"/>
            <a:ext cx="7309676" cy="471764"/>
          </a:xfrm>
          <a:prstGeom prst="rect">
            <a:avLst/>
          </a:prstGeom>
          <a:noFill/>
          <a:ln>
            <a:noFill/>
          </a:ln>
        </p:spPr>
        <p:txBody>
          <a:bodyPr spcFirstLastPara="1" wrap="square" lIns="0" tIns="10000" rIns="0" bIns="0" anchor="ctr" anchorCtr="0">
            <a:spAutoFit/>
          </a:bodyPr>
          <a:lstStyle/>
          <a:p>
            <a:pPr marL="9525" marR="0" lvl="0" indent="0" algn="l" rtl="0">
              <a:spcBef>
                <a:spcPts val="0"/>
              </a:spcBef>
              <a:spcAft>
                <a:spcPts val="0"/>
              </a:spcAft>
              <a:buClr>
                <a:srgbClr val="C00000"/>
              </a:buClr>
              <a:buSzPts val="3000"/>
              <a:buFont typeface="Times New Roman"/>
              <a:buNone/>
            </a:pPr>
            <a:r>
              <a:rPr lang="en-US" sz="3000" b="1" i="0" u="none" strike="noStrike" cap="none">
                <a:solidFill>
                  <a:srgbClr val="C00000"/>
                </a:solidFill>
                <a:latin typeface="Times New Roman"/>
                <a:ea typeface="Times New Roman"/>
                <a:cs typeface="Times New Roman"/>
                <a:sym typeface="Times New Roman"/>
              </a:rPr>
              <a:t>Why Should I Study this course?</a:t>
            </a:r>
            <a:endParaRPr sz="1800" b="0" i="0" u="none" strike="noStrike" cap="none">
              <a:solidFill>
                <a:schemeClr val="dk1"/>
              </a:solidFill>
              <a:latin typeface="Twentieth Century"/>
              <a:ea typeface="Twentieth Century"/>
              <a:cs typeface="Twentieth Century"/>
              <a:sym typeface="Twentieth Century"/>
            </a:endParaRPr>
          </a:p>
        </p:txBody>
      </p:sp>
      <p:sp>
        <p:nvSpPr>
          <p:cNvPr id="218" name="Google Shape;218;p6"/>
          <p:cNvSpPr txBox="1"/>
          <p:nvPr/>
        </p:nvSpPr>
        <p:spPr>
          <a:xfrm>
            <a:off x="124138" y="1865145"/>
            <a:ext cx="8896770" cy="3924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950"/>
              <a:buFont typeface="Times New Roman"/>
              <a:buNone/>
            </a:pPr>
            <a:r>
              <a:rPr lang="en-US" sz="1950" b="1" i="0" u="none" strike="noStrike" cap="none">
                <a:solidFill>
                  <a:schemeClr val="dk1"/>
                </a:solidFill>
                <a:latin typeface="Times New Roman"/>
                <a:ea typeface="Times New Roman"/>
                <a:cs typeface="Times New Roman"/>
                <a:sym typeface="Times New Roman"/>
              </a:rPr>
              <a:t>Examples</a:t>
            </a:r>
            <a:endParaRPr sz="1800" b="0" i="0" u="none" strike="noStrike" cap="none">
              <a:solidFill>
                <a:schemeClr val="dk1"/>
              </a:solidFill>
              <a:latin typeface="Twentieth Century"/>
              <a:ea typeface="Twentieth Century"/>
              <a:cs typeface="Twentieth Century"/>
              <a:sym typeface="Twentieth Century"/>
            </a:endParaRPr>
          </a:p>
        </p:txBody>
      </p:sp>
      <p:sp>
        <p:nvSpPr>
          <p:cNvPr id="219" name="Google Shape;219;p6"/>
          <p:cNvSpPr/>
          <p:nvPr/>
        </p:nvSpPr>
        <p:spPr>
          <a:xfrm>
            <a:off x="0" y="5792935"/>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FFFFFF"/>
              </a:buClr>
              <a:buSzPts val="1500"/>
              <a:buFont typeface="Times New Roman"/>
              <a:buNone/>
            </a:pPr>
            <a:r>
              <a:rPr lang="en-US" sz="1500" b="1" i="0" u="none" strike="noStrike" cap="none">
                <a:solidFill>
                  <a:srgbClr val="FFFFFF"/>
                </a:solidFill>
                <a:latin typeface="Times New Roman"/>
                <a:ea typeface="Times New Roman"/>
                <a:cs typeface="Times New Roman"/>
                <a:sym typeface="Times New Roman"/>
              </a:rPr>
              <a:t>BVRIT HYDERABAD College of Engineering for Women</a:t>
            </a:r>
            <a:endParaRPr sz="1800" b="0" i="0" u="none" strike="noStrike" cap="none">
              <a:solidFill>
                <a:schemeClr val="dk1"/>
              </a:solidFill>
              <a:latin typeface="Twentieth Century"/>
              <a:ea typeface="Twentieth Century"/>
              <a:cs typeface="Twentieth Century"/>
              <a:sym typeface="Twentieth Century"/>
            </a:endParaRPr>
          </a:p>
        </p:txBody>
      </p:sp>
      <p:sp>
        <p:nvSpPr>
          <p:cNvPr id="220" name="Google Shape;220;p6"/>
          <p:cNvSpPr/>
          <p:nvPr/>
        </p:nvSpPr>
        <p:spPr>
          <a:xfrm>
            <a:off x="0" y="1515756"/>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500"/>
              <a:buFont typeface="Twentieth Century"/>
              <a:buNone/>
            </a:pPr>
            <a:endParaRPr sz="1500" b="1" i="0" u="none" strike="noStrike" cap="none">
              <a:solidFill>
                <a:srgbClr val="FFFFFF"/>
              </a:solidFill>
              <a:latin typeface="Times New Roman"/>
              <a:ea typeface="Times New Roman"/>
              <a:cs typeface="Times New Roman"/>
              <a:sym typeface="Times New Roman"/>
            </a:endParaRPr>
          </a:p>
        </p:txBody>
      </p:sp>
      <p:pic>
        <p:nvPicPr>
          <p:cNvPr id="221" name="Google Shape;221;p6"/>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222" name="Google Shape;222;p6"/>
          <p:cNvSpPr txBox="1"/>
          <p:nvPr/>
        </p:nvSpPr>
        <p:spPr>
          <a:xfrm>
            <a:off x="1111020" y="104884"/>
            <a:ext cx="6712527"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4400"/>
              <a:buFont typeface="Times New Roman"/>
              <a:buNone/>
            </a:pPr>
            <a:r>
              <a:rPr lang="en-US" sz="4400" b="1" i="0" u="none" strike="noStrike" cap="none">
                <a:solidFill>
                  <a:schemeClr val="dk1"/>
                </a:solidFill>
                <a:latin typeface="Times New Roman"/>
                <a:ea typeface="Times New Roman"/>
                <a:cs typeface="Times New Roman"/>
                <a:sym typeface="Times New Roman"/>
              </a:rPr>
              <a:t>References</a:t>
            </a:r>
            <a:endParaRPr sz="1800" b="0" i="0" u="none" strike="noStrike" cap="none">
              <a:solidFill>
                <a:schemeClr val="dk1"/>
              </a:solidFill>
              <a:latin typeface="Twentieth Century"/>
              <a:ea typeface="Twentieth Century"/>
              <a:cs typeface="Twentieth Century"/>
              <a:sym typeface="Twentieth Century"/>
            </a:endParaRPr>
          </a:p>
        </p:txBody>
      </p:sp>
      <p:sp>
        <p:nvSpPr>
          <p:cNvPr id="223" name="Google Shape;223;p6"/>
          <p:cNvSpPr txBox="1"/>
          <p:nvPr/>
        </p:nvSpPr>
        <p:spPr>
          <a:xfrm>
            <a:off x="1309253" y="2967335"/>
            <a:ext cx="671252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Twentieth Century"/>
              <a:buNone/>
            </a:pPr>
            <a:endParaRPr sz="2400" b="1" i="0" u="none" strike="noStrike" cap="none">
              <a:solidFill>
                <a:srgbClr val="FF0000"/>
              </a:solidFill>
              <a:latin typeface="Times New Roman"/>
              <a:ea typeface="Times New Roman"/>
              <a:cs typeface="Times New Roman"/>
              <a:sym typeface="Times New Roman"/>
            </a:endParaRPr>
          </a:p>
        </p:txBody>
      </p:sp>
      <p:sp>
        <p:nvSpPr>
          <p:cNvPr id="224" name="Google Shape;224;p6"/>
          <p:cNvSpPr txBox="1"/>
          <p:nvPr/>
        </p:nvSpPr>
        <p:spPr>
          <a:xfrm>
            <a:off x="342903" y="1917734"/>
            <a:ext cx="8558213" cy="3534143"/>
          </a:xfrm>
          <a:prstGeom prst="rect">
            <a:avLst/>
          </a:prstGeom>
          <a:noFill/>
          <a:ln>
            <a:noFill/>
          </a:ln>
        </p:spPr>
        <p:txBody>
          <a:bodyPr spcFirstLastPara="1" wrap="square" lIns="68575" tIns="34275" rIns="68575" bIns="34275" anchor="t" anchorCtr="0">
            <a:normAutofit/>
          </a:bodyPr>
          <a:lstStyle/>
          <a:p>
            <a:pPr marL="0" marR="0" lvl="0" indent="0" algn="just"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25" name="Google Shape;225;p6"/>
          <p:cNvSpPr txBox="1"/>
          <p:nvPr/>
        </p:nvSpPr>
        <p:spPr>
          <a:xfrm>
            <a:off x="998316" y="1599795"/>
            <a:ext cx="7334400" cy="6606896"/>
          </a:xfrm>
          <a:prstGeom prst="rect">
            <a:avLst/>
          </a:prstGeom>
          <a:noFill/>
          <a:ln>
            <a:noFill/>
          </a:ln>
        </p:spPr>
        <p:txBody>
          <a:bodyPr spcFirstLastPara="1" wrap="square" lIns="91425" tIns="45700" rIns="91425" bIns="45700" anchor="ctr" anchorCtr="0">
            <a:spAutoFit/>
          </a:bodyPr>
          <a:lstStyle/>
          <a:p>
            <a:pPr marL="342900" marR="0" lvl="0" indent="-342900" algn="just" rtl="0">
              <a:spcBef>
                <a:spcPts val="40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[1] Er. Saurabh Walia, Er. Satinderjit Kaur Gill, “A Framework for Web Based Student Record Management System using PHP”, IJCSMC, Vol. 3, Issue. 8, August 2014.(base paper)</a:t>
            </a:r>
            <a:endParaRPr/>
          </a:p>
          <a:p>
            <a:pPr marL="342900" marR="0" lvl="0" indent="-342900" algn="just" rtl="0">
              <a:spcBef>
                <a:spcPts val="40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[2] S. R.Bharmagoudar, Geeta R.B and S.G. Totad, “Web based student management system.”, Andra Pradesh, vol.2 June 2013. (base paper)</a:t>
            </a:r>
            <a:endParaRPr/>
          </a:p>
          <a:p>
            <a:pPr marL="342900" marR="0" lvl="0" indent="-342900" algn="just" rtl="0">
              <a:spcBef>
                <a:spcPts val="40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[3] D. Zhibing Liu, Huixia Wang, Hui Zan “Design and implementation of student information management system.” 2010 International Symposium on intelligence information processing and trusted computing. </a:t>
            </a:r>
            <a:endParaRPr/>
          </a:p>
          <a:p>
            <a:pPr marL="342900" marR="0" lvl="0" indent="-342900" algn="just" rtl="0">
              <a:spcBef>
                <a:spcPts val="40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[4] M.A.Norasiah and A.Norhayti “Intelligent student information system.”, 4th International conference on telecommunication technology proceedings. Shah Alam, Malaysia, 0-7803-7773-7/03 2013 IEEE</a:t>
            </a:r>
            <a:endParaRPr sz="1800" b="0" i="0" u="none" strike="noStrike" cap="none">
              <a:solidFill>
                <a:schemeClr val="dk1"/>
              </a:solidFill>
              <a:latin typeface="Times New Roman"/>
              <a:ea typeface="Times New Roman"/>
              <a:cs typeface="Times New Roman"/>
              <a:sym typeface="Times New Roman"/>
            </a:endParaRPr>
          </a:p>
          <a:p>
            <a:pPr marL="342900" marR="0" lvl="0" indent="-342900" algn="just" rtl="0">
              <a:spcBef>
                <a:spcPts val="40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[5] CAI Chang-an, WaNG Qi, “Design and implementation of student information management system based on B/S model”, computer engineering and design, Beijing, 2012. </a:t>
            </a:r>
            <a:endParaRPr sz="1800" b="0" i="0" u="none" strike="noStrike" cap="none">
              <a:solidFill>
                <a:schemeClr val="dk1"/>
              </a:solidFill>
              <a:latin typeface="Times New Roman"/>
              <a:ea typeface="Times New Roman"/>
              <a:cs typeface="Times New Roman"/>
              <a:sym typeface="Times New Roman"/>
            </a:endParaRPr>
          </a:p>
          <a:p>
            <a:pPr marL="342900" marR="0" lvl="0" indent="-342900" algn="just" rtl="0">
              <a:spcBef>
                <a:spcPts val="400"/>
              </a:spcBef>
              <a:spcAft>
                <a:spcPts val="0"/>
              </a:spcAft>
              <a:buClr>
                <a:schemeClr val="dk1"/>
              </a:buClr>
              <a:buSzPts val="2000"/>
              <a:buFont typeface="Twentieth Century"/>
              <a:buNone/>
            </a:pPr>
            <a:endParaRPr sz="2000" b="0" i="0" u="none" strike="noStrike" cap="none">
              <a:solidFill>
                <a:schemeClr val="dk1"/>
              </a:solidFill>
              <a:latin typeface="Times New Roman"/>
              <a:ea typeface="Times New Roman"/>
              <a:cs typeface="Times New Roman"/>
              <a:sym typeface="Times New Roman"/>
            </a:endParaRPr>
          </a:p>
          <a:p>
            <a:pPr marL="342900" marR="0" lvl="0" indent="-342900" algn="just" rtl="0">
              <a:spcBef>
                <a:spcPts val="400"/>
              </a:spcBef>
              <a:spcAft>
                <a:spcPts val="0"/>
              </a:spcAft>
              <a:buClr>
                <a:schemeClr val="dk1"/>
              </a:buClr>
              <a:buSzPts val="2000"/>
              <a:buFont typeface="Twentieth Century"/>
              <a:buNone/>
            </a:pPr>
            <a:endParaRPr sz="2000" b="0"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a:p>
            <a:pPr marL="342900" marR="0" lvl="0" indent="-228600" algn="l" rtl="0">
              <a:spcBef>
                <a:spcPts val="0"/>
              </a:spcBef>
              <a:spcAft>
                <a:spcPts val="0"/>
              </a:spcAft>
              <a:buClr>
                <a:schemeClr val="dk1"/>
              </a:buClr>
              <a:buSzPts val="1800"/>
              <a:buFont typeface="Calibri"/>
              <a:buNone/>
            </a:pPr>
            <a:endParaRPr sz="1800" b="0" i="0" u="none" strike="noStrike" cap="none">
              <a:solidFill>
                <a:schemeClr val="dk1"/>
              </a:solidFill>
              <a:latin typeface="Times New Roman"/>
              <a:ea typeface="Times New Roman"/>
              <a:cs typeface="Times New Roman"/>
              <a:sym typeface="Times New Roman"/>
            </a:endParaRPr>
          </a:p>
          <a:p>
            <a:pPr marL="342900" marR="0" lvl="0" indent="-228600" algn="l" rtl="0">
              <a:spcBef>
                <a:spcPts val="0"/>
              </a:spcBef>
              <a:spcAft>
                <a:spcPts val="0"/>
              </a:spcAft>
              <a:buClr>
                <a:schemeClr val="dk1"/>
              </a:buClr>
              <a:buSzPts val="1800"/>
              <a:buFont typeface="Calibri"/>
              <a:buNone/>
            </a:pPr>
            <a:endParaRPr sz="1800" b="0" i="0" u="none" strike="noStrike" cap="none">
              <a:solidFill>
                <a:schemeClr val="dk1"/>
              </a:solidFill>
              <a:latin typeface="Times New Roman"/>
              <a:ea typeface="Times New Roman"/>
              <a:cs typeface="Times New Roman"/>
              <a:sym typeface="Times New Roman"/>
            </a:endParaRPr>
          </a:p>
          <a:p>
            <a:pPr marL="342900" marR="0" lvl="0" indent="-228600" algn="l" rtl="0">
              <a:spcBef>
                <a:spcPts val="0"/>
              </a:spcBef>
              <a:spcAft>
                <a:spcPts val="0"/>
              </a:spcAft>
              <a:buClr>
                <a:schemeClr val="dk1"/>
              </a:buClr>
              <a:buSzPts val="1800"/>
              <a:buFont typeface="Calibri"/>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Twentieth Century"/>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Twentieth Century"/>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7"/>
          <p:cNvPicPr preferRelativeResize="0"/>
          <p:nvPr/>
        </p:nvPicPr>
        <p:blipFill rotWithShape="1">
          <a:blip r:embed="rId3">
            <a:alphaModFix/>
          </a:blip>
          <a:srcRect/>
          <a:stretch/>
        </p:blipFill>
        <p:spPr>
          <a:xfrm>
            <a:off x="-115330" y="11542"/>
            <a:ext cx="9144000" cy="6858000"/>
          </a:xfrm>
          <a:prstGeom prst="rect">
            <a:avLst/>
          </a:prstGeom>
          <a:noFill/>
          <a:ln>
            <a:noFill/>
          </a:ln>
        </p:spPr>
      </p:pic>
      <p:sp>
        <p:nvSpPr>
          <p:cNvPr id="231" name="Google Shape;231;p7"/>
          <p:cNvSpPr txBox="1"/>
          <p:nvPr/>
        </p:nvSpPr>
        <p:spPr>
          <a:xfrm>
            <a:off x="666447" y="3013502"/>
            <a:ext cx="8034425" cy="8540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4950"/>
              <a:buFont typeface="Times New Roman"/>
              <a:buNone/>
            </a:pPr>
            <a:r>
              <a:rPr lang="en-US" sz="4950" b="1" i="0" u="none" strike="noStrike" cap="none">
                <a:solidFill>
                  <a:schemeClr val="dk1"/>
                </a:solidFill>
                <a:latin typeface="Times New Roman"/>
                <a:ea typeface="Times New Roman"/>
                <a:cs typeface="Times New Roman"/>
                <a:sym typeface="Times New Roman"/>
              </a:rPr>
              <a:t>Thankyou</a:t>
            </a:r>
            <a:endParaRPr sz="1800" b="0" i="0" u="none" strike="noStrike" cap="non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105" name="Google Shape;105;p2"/>
          <p:cNvSpPr txBox="1"/>
          <p:nvPr/>
        </p:nvSpPr>
        <p:spPr>
          <a:xfrm>
            <a:off x="39841" y="926911"/>
            <a:ext cx="7309676" cy="471764"/>
          </a:xfrm>
          <a:prstGeom prst="rect">
            <a:avLst/>
          </a:prstGeom>
          <a:noFill/>
          <a:ln>
            <a:noFill/>
          </a:ln>
        </p:spPr>
        <p:txBody>
          <a:bodyPr spcFirstLastPara="1" wrap="square" lIns="0" tIns="10000" rIns="0" bIns="0" anchor="ctr" anchorCtr="0">
            <a:spAutoFit/>
          </a:bodyPr>
          <a:lstStyle/>
          <a:p>
            <a:pPr marL="9525" marR="0" lvl="0" indent="0" algn="l" rtl="0">
              <a:spcBef>
                <a:spcPts val="0"/>
              </a:spcBef>
              <a:spcAft>
                <a:spcPts val="0"/>
              </a:spcAft>
              <a:buClr>
                <a:srgbClr val="C00000"/>
              </a:buClr>
              <a:buSzPts val="3000"/>
              <a:buFont typeface="Times New Roman"/>
              <a:buNone/>
            </a:pPr>
            <a:r>
              <a:rPr lang="en-US" sz="3000" b="1" i="0" u="none" strike="noStrike" cap="none">
                <a:solidFill>
                  <a:srgbClr val="C00000"/>
                </a:solidFill>
                <a:latin typeface="Times New Roman"/>
                <a:ea typeface="Times New Roman"/>
                <a:cs typeface="Times New Roman"/>
                <a:sym typeface="Times New Roman"/>
              </a:rPr>
              <a:t>Why Should I Study this course?</a:t>
            </a:r>
            <a:endParaRPr sz="1800" b="0" i="0" u="none" strike="noStrike" cap="none">
              <a:solidFill>
                <a:schemeClr val="dk1"/>
              </a:solidFill>
              <a:latin typeface="Twentieth Century"/>
              <a:ea typeface="Twentieth Century"/>
              <a:cs typeface="Twentieth Century"/>
              <a:sym typeface="Twentieth Century"/>
            </a:endParaRPr>
          </a:p>
        </p:txBody>
      </p:sp>
      <p:sp>
        <p:nvSpPr>
          <p:cNvPr id="106" name="Google Shape;106;p2"/>
          <p:cNvSpPr txBox="1"/>
          <p:nvPr/>
        </p:nvSpPr>
        <p:spPr>
          <a:xfrm>
            <a:off x="124138" y="1865145"/>
            <a:ext cx="8896770" cy="3924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950"/>
              <a:buFont typeface="Times New Roman"/>
              <a:buNone/>
            </a:pPr>
            <a:r>
              <a:rPr lang="en-US" sz="1950" b="1" i="0" u="none" strike="noStrike" cap="none">
                <a:solidFill>
                  <a:schemeClr val="dk1"/>
                </a:solidFill>
                <a:latin typeface="Times New Roman"/>
                <a:ea typeface="Times New Roman"/>
                <a:cs typeface="Times New Roman"/>
                <a:sym typeface="Times New Roman"/>
              </a:rPr>
              <a:t>Examples</a:t>
            </a:r>
            <a:endParaRPr sz="1800" b="0" i="0" u="none" strike="noStrike" cap="none">
              <a:solidFill>
                <a:schemeClr val="dk1"/>
              </a:solidFill>
              <a:latin typeface="Twentieth Century"/>
              <a:ea typeface="Twentieth Century"/>
              <a:cs typeface="Twentieth Century"/>
              <a:sym typeface="Twentieth Century"/>
            </a:endParaRPr>
          </a:p>
        </p:txBody>
      </p:sp>
      <p:sp>
        <p:nvSpPr>
          <p:cNvPr id="107" name="Google Shape;107;p2"/>
          <p:cNvSpPr/>
          <p:nvPr/>
        </p:nvSpPr>
        <p:spPr>
          <a:xfrm>
            <a:off x="0" y="5792935"/>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FFFFFF"/>
              </a:buClr>
              <a:buSzPts val="1500"/>
              <a:buFont typeface="Times New Roman"/>
              <a:buNone/>
            </a:pPr>
            <a:r>
              <a:rPr lang="en-US" sz="1500" b="1" i="0" u="none" strike="noStrike" cap="none">
                <a:solidFill>
                  <a:srgbClr val="FFFFFF"/>
                </a:solidFill>
                <a:latin typeface="Times New Roman"/>
                <a:ea typeface="Times New Roman"/>
                <a:cs typeface="Times New Roman"/>
                <a:sym typeface="Times New Roman"/>
              </a:rPr>
              <a:t>BVRIT HYDERABAD College of Engineering for Women</a:t>
            </a:r>
            <a:endParaRPr sz="1800" b="0" i="0" u="none" strike="noStrike" cap="none">
              <a:solidFill>
                <a:schemeClr val="dk1"/>
              </a:solidFill>
              <a:latin typeface="Twentieth Century"/>
              <a:ea typeface="Twentieth Century"/>
              <a:cs typeface="Twentieth Century"/>
              <a:sym typeface="Twentieth Century"/>
            </a:endParaRPr>
          </a:p>
        </p:txBody>
      </p:sp>
      <p:sp>
        <p:nvSpPr>
          <p:cNvPr id="108" name="Google Shape;108;p2"/>
          <p:cNvSpPr/>
          <p:nvPr/>
        </p:nvSpPr>
        <p:spPr>
          <a:xfrm>
            <a:off x="0" y="1515756"/>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500"/>
              <a:buFont typeface="Twentieth Century"/>
              <a:buNone/>
            </a:pPr>
            <a:endParaRPr sz="1500" b="1" i="0" u="none" strike="noStrike" cap="none">
              <a:solidFill>
                <a:srgbClr val="FFFFFF"/>
              </a:solidFill>
              <a:latin typeface="Times New Roman"/>
              <a:ea typeface="Times New Roman"/>
              <a:cs typeface="Times New Roman"/>
              <a:sym typeface="Times New Roman"/>
            </a:endParaRPr>
          </a:p>
        </p:txBody>
      </p:sp>
      <p:pic>
        <p:nvPicPr>
          <p:cNvPr id="109" name="Google Shape;109;p2"/>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110" name="Google Shape;110;p2"/>
          <p:cNvSpPr txBox="1"/>
          <p:nvPr/>
        </p:nvSpPr>
        <p:spPr>
          <a:xfrm>
            <a:off x="792525" y="207608"/>
            <a:ext cx="6712527"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Abstract</a:t>
            </a:r>
            <a:endParaRPr sz="4400" b="1" i="0" u="none" strike="noStrike" cap="none">
              <a:solidFill>
                <a:srgbClr val="FF0000"/>
              </a:solidFill>
              <a:latin typeface="Times New Roman"/>
              <a:ea typeface="Times New Roman"/>
              <a:cs typeface="Times New Roman"/>
              <a:sym typeface="Times New Roman"/>
            </a:endParaRPr>
          </a:p>
        </p:txBody>
      </p:sp>
      <p:sp>
        <p:nvSpPr>
          <p:cNvPr id="111" name="Google Shape;111;p2"/>
          <p:cNvSpPr txBox="1"/>
          <p:nvPr/>
        </p:nvSpPr>
        <p:spPr>
          <a:xfrm>
            <a:off x="1309253" y="2967335"/>
            <a:ext cx="671252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Twentieth Century"/>
              <a:buNone/>
            </a:pPr>
            <a:endParaRPr sz="2400" b="1" i="0" u="none" strike="noStrike" cap="none">
              <a:solidFill>
                <a:srgbClr val="FF0000"/>
              </a:solidFill>
              <a:latin typeface="Times New Roman"/>
              <a:ea typeface="Times New Roman"/>
              <a:cs typeface="Times New Roman"/>
              <a:sym typeface="Times New Roman"/>
            </a:endParaRPr>
          </a:p>
        </p:txBody>
      </p:sp>
      <p:sp>
        <p:nvSpPr>
          <p:cNvPr id="112" name="Google Shape;112;p2"/>
          <p:cNvSpPr txBox="1"/>
          <p:nvPr/>
        </p:nvSpPr>
        <p:spPr>
          <a:xfrm>
            <a:off x="337541" y="1515757"/>
            <a:ext cx="8558100" cy="4569900"/>
          </a:xfrm>
          <a:prstGeom prst="rect">
            <a:avLst/>
          </a:prstGeom>
          <a:noFill/>
          <a:ln>
            <a:noFill/>
          </a:ln>
        </p:spPr>
        <p:txBody>
          <a:bodyPr spcFirstLastPara="1" wrap="square" lIns="68575" tIns="34275" rIns="68575" bIns="34275" anchor="t" anchorCtr="0">
            <a:noAutofit/>
          </a:bodyPr>
          <a:lstStyle/>
          <a:p>
            <a:pPr marL="0" marR="0" lvl="0" indent="0" algn="just" rtl="0">
              <a:lnSpc>
                <a:spcPct val="150000"/>
              </a:lnSpc>
              <a:spcBef>
                <a:spcPts val="1000"/>
              </a:spcBef>
              <a:spcAft>
                <a:spcPts val="0"/>
              </a:spcAft>
              <a:buClr>
                <a:srgbClr val="333333"/>
              </a:buClr>
              <a:buSzPts val="1800"/>
              <a:buFont typeface="Arial"/>
              <a:buNone/>
            </a:pPr>
            <a:r>
              <a:rPr lang="en-US" sz="1600" b="0" i="0" u="none" strike="noStrike" cap="none">
                <a:solidFill>
                  <a:srgbClr val="333333"/>
                </a:solidFill>
                <a:latin typeface="Times New Roman"/>
                <a:ea typeface="Times New Roman"/>
                <a:cs typeface="Times New Roman"/>
                <a:sym typeface="Times New Roman"/>
              </a:rPr>
              <a:t>Education plays a great role in the development of any country. Many education organizations try to increase education quality. One of the aspects of this improvement is managing school resources. </a:t>
            </a:r>
            <a:endParaRPr sz="1600" b="0" i="0" u="none" strike="noStrike" cap="none">
              <a:solidFill>
                <a:srgbClr val="333333"/>
              </a:solidFill>
              <a:latin typeface="Times New Roman"/>
              <a:ea typeface="Times New Roman"/>
              <a:cs typeface="Times New Roman"/>
              <a:sym typeface="Times New Roman"/>
            </a:endParaRPr>
          </a:p>
          <a:p>
            <a:pPr marL="0" marR="0" lvl="0" indent="0" algn="just" rtl="0">
              <a:lnSpc>
                <a:spcPct val="150000"/>
              </a:lnSpc>
              <a:spcBef>
                <a:spcPts val="1000"/>
              </a:spcBef>
              <a:spcAft>
                <a:spcPts val="0"/>
              </a:spcAft>
              <a:buClr>
                <a:srgbClr val="333333"/>
              </a:buClr>
              <a:buSzPts val="1800"/>
              <a:buFont typeface="Arial"/>
              <a:buNone/>
            </a:pPr>
            <a:endParaRPr sz="1600">
              <a:solidFill>
                <a:srgbClr val="333333"/>
              </a:solidFill>
              <a:latin typeface="Times New Roman"/>
              <a:ea typeface="Times New Roman"/>
              <a:cs typeface="Times New Roman"/>
              <a:sym typeface="Times New Roman"/>
            </a:endParaRPr>
          </a:p>
          <a:p>
            <a:pPr marL="0" marR="0" lvl="0" indent="0" algn="just" rtl="0">
              <a:lnSpc>
                <a:spcPct val="150000"/>
              </a:lnSpc>
              <a:spcBef>
                <a:spcPts val="1000"/>
              </a:spcBef>
              <a:spcAft>
                <a:spcPts val="0"/>
              </a:spcAft>
              <a:buClr>
                <a:schemeClr val="dk1"/>
              </a:buClr>
              <a:buSzPts val="1100"/>
              <a:buFont typeface="Arial"/>
              <a:buNone/>
            </a:pPr>
            <a:r>
              <a:rPr lang="en-US" sz="1600">
                <a:solidFill>
                  <a:srgbClr val="333333"/>
                </a:solidFill>
                <a:latin typeface="Times New Roman"/>
                <a:ea typeface="Times New Roman"/>
                <a:cs typeface="Times New Roman"/>
                <a:sym typeface="Times New Roman"/>
              </a:rPr>
              <a:t>This project contains the admin, teacher, parent and student side.Admin can manage students, Fees, teachers, classes, subjects, academic calendars and many more.Teachers role is to mark attendance, upload the marks, worksheets, teaching content, class recordings and give feedback to students. Student role is to view their marks, attendance, view teaching content, academic calendar, and write blogs and many more. Parent role is to view their child performance, give feedback about the school, and view the child fee structure.</a:t>
            </a:r>
            <a:endParaRPr sz="1600">
              <a:solidFill>
                <a:srgbClr val="333333"/>
              </a:solidFill>
              <a:latin typeface="Times New Roman"/>
              <a:ea typeface="Times New Roman"/>
              <a:cs typeface="Times New Roman"/>
              <a:sym typeface="Times New Roman"/>
            </a:endParaRPr>
          </a:p>
          <a:p>
            <a:pPr marL="0" marR="0" lvl="0" indent="0" algn="just" rtl="0">
              <a:lnSpc>
                <a:spcPct val="150000"/>
              </a:lnSpc>
              <a:spcBef>
                <a:spcPts val="1000"/>
              </a:spcBef>
              <a:spcAft>
                <a:spcPts val="0"/>
              </a:spcAft>
              <a:buClr>
                <a:srgbClr val="333333"/>
              </a:buClr>
              <a:buSzPts val="1800"/>
              <a:buFont typeface="Arial"/>
              <a:buNone/>
            </a:pPr>
            <a:endParaRPr sz="1600">
              <a:solidFill>
                <a:srgbClr val="333333"/>
              </a:solidFill>
              <a:latin typeface="Times New Roman"/>
              <a:ea typeface="Times New Roman"/>
              <a:cs typeface="Times New Roman"/>
              <a:sym typeface="Times New Roman"/>
            </a:endParaRPr>
          </a:p>
          <a:p>
            <a:pPr marL="0" marR="0" lvl="0" indent="0" algn="just" rtl="0">
              <a:lnSpc>
                <a:spcPct val="150000"/>
              </a:lnSpc>
              <a:spcBef>
                <a:spcPts val="1000"/>
              </a:spcBef>
              <a:spcAft>
                <a:spcPts val="0"/>
              </a:spcAft>
              <a:buClr>
                <a:srgbClr val="333333"/>
              </a:buClr>
              <a:buSzPts val="1800"/>
              <a:buFont typeface="Arial"/>
              <a:buNone/>
            </a:pPr>
            <a:r>
              <a:rPr lang="en-US" sz="1600" b="0" i="0" u="none" strike="noStrike" cap="none">
                <a:solidFill>
                  <a:srgbClr val="333333"/>
                </a:solidFill>
                <a:latin typeface="Times New Roman"/>
                <a:ea typeface="Times New Roman"/>
                <a:cs typeface="Times New Roman"/>
                <a:sym typeface="Times New Roman"/>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0"/>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118" name="Google Shape;118;p20"/>
          <p:cNvSpPr txBox="1"/>
          <p:nvPr/>
        </p:nvSpPr>
        <p:spPr>
          <a:xfrm>
            <a:off x="39841" y="926911"/>
            <a:ext cx="7309676" cy="471764"/>
          </a:xfrm>
          <a:prstGeom prst="rect">
            <a:avLst/>
          </a:prstGeom>
          <a:noFill/>
          <a:ln>
            <a:noFill/>
          </a:ln>
        </p:spPr>
        <p:txBody>
          <a:bodyPr spcFirstLastPara="1" wrap="square" lIns="0" tIns="10000" rIns="0" bIns="0" anchor="ctr" anchorCtr="0">
            <a:spAutoFit/>
          </a:bodyPr>
          <a:lstStyle/>
          <a:p>
            <a:pPr marL="9525" marR="0" lvl="0" indent="0" algn="l" rtl="0">
              <a:spcBef>
                <a:spcPts val="0"/>
              </a:spcBef>
              <a:spcAft>
                <a:spcPts val="0"/>
              </a:spcAft>
              <a:buClr>
                <a:srgbClr val="C00000"/>
              </a:buClr>
              <a:buSzPts val="3000"/>
              <a:buFont typeface="Times New Roman"/>
              <a:buNone/>
            </a:pPr>
            <a:r>
              <a:rPr lang="en-US" sz="3000" b="1" i="0" u="none" strike="noStrike" cap="none">
                <a:solidFill>
                  <a:srgbClr val="C00000"/>
                </a:solidFill>
                <a:latin typeface="Times New Roman"/>
                <a:ea typeface="Times New Roman"/>
                <a:cs typeface="Times New Roman"/>
                <a:sym typeface="Times New Roman"/>
              </a:rPr>
              <a:t>Why Should I Study this course?</a:t>
            </a:r>
            <a:endParaRPr sz="1800" b="0" i="0" u="none" strike="noStrike" cap="none">
              <a:solidFill>
                <a:schemeClr val="dk1"/>
              </a:solidFill>
              <a:latin typeface="Twentieth Century"/>
              <a:ea typeface="Twentieth Century"/>
              <a:cs typeface="Twentieth Century"/>
              <a:sym typeface="Twentieth Century"/>
            </a:endParaRPr>
          </a:p>
        </p:txBody>
      </p:sp>
      <p:sp>
        <p:nvSpPr>
          <p:cNvPr id="119" name="Google Shape;119;p20"/>
          <p:cNvSpPr txBox="1"/>
          <p:nvPr/>
        </p:nvSpPr>
        <p:spPr>
          <a:xfrm>
            <a:off x="124138" y="1865145"/>
            <a:ext cx="8896770" cy="3924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950"/>
              <a:buFont typeface="Times New Roman"/>
              <a:buNone/>
            </a:pPr>
            <a:r>
              <a:rPr lang="en-US" sz="1950" b="1" i="0" u="none" strike="noStrike" cap="none">
                <a:solidFill>
                  <a:schemeClr val="dk1"/>
                </a:solidFill>
                <a:latin typeface="Times New Roman"/>
                <a:ea typeface="Times New Roman"/>
                <a:cs typeface="Times New Roman"/>
                <a:sym typeface="Times New Roman"/>
              </a:rPr>
              <a:t>Examples</a:t>
            </a:r>
            <a:endParaRPr sz="1800" b="0" i="0" u="none" strike="noStrike" cap="none">
              <a:solidFill>
                <a:schemeClr val="dk1"/>
              </a:solidFill>
              <a:latin typeface="Twentieth Century"/>
              <a:ea typeface="Twentieth Century"/>
              <a:cs typeface="Twentieth Century"/>
              <a:sym typeface="Twentieth Century"/>
            </a:endParaRPr>
          </a:p>
        </p:txBody>
      </p:sp>
      <p:sp>
        <p:nvSpPr>
          <p:cNvPr id="120" name="Google Shape;120;p20"/>
          <p:cNvSpPr/>
          <p:nvPr/>
        </p:nvSpPr>
        <p:spPr>
          <a:xfrm>
            <a:off x="0" y="5792935"/>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FFFFFF"/>
              </a:buClr>
              <a:buSzPts val="1500"/>
              <a:buFont typeface="Times New Roman"/>
              <a:buNone/>
            </a:pPr>
            <a:r>
              <a:rPr lang="en-US" sz="1500" b="1" i="0" u="none" strike="noStrike" cap="none">
                <a:solidFill>
                  <a:srgbClr val="FFFFFF"/>
                </a:solidFill>
                <a:latin typeface="Times New Roman"/>
                <a:ea typeface="Times New Roman"/>
                <a:cs typeface="Times New Roman"/>
                <a:sym typeface="Times New Roman"/>
              </a:rPr>
              <a:t>BVRIT HYDERABAD College of Engineering for Women</a:t>
            </a:r>
            <a:endParaRPr sz="1800" b="0" i="0" u="none" strike="noStrike" cap="none">
              <a:solidFill>
                <a:schemeClr val="dk1"/>
              </a:solidFill>
              <a:latin typeface="Twentieth Century"/>
              <a:ea typeface="Twentieth Century"/>
              <a:cs typeface="Twentieth Century"/>
              <a:sym typeface="Twentieth Century"/>
            </a:endParaRPr>
          </a:p>
        </p:txBody>
      </p:sp>
      <p:sp>
        <p:nvSpPr>
          <p:cNvPr id="121" name="Google Shape;121;p20"/>
          <p:cNvSpPr/>
          <p:nvPr/>
        </p:nvSpPr>
        <p:spPr>
          <a:xfrm>
            <a:off x="0" y="1515756"/>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500"/>
              <a:buFont typeface="Twentieth Century"/>
              <a:buNone/>
            </a:pPr>
            <a:endParaRPr sz="1500" b="1" i="0" u="none" strike="noStrike" cap="none">
              <a:solidFill>
                <a:srgbClr val="FFFFFF"/>
              </a:solidFill>
              <a:latin typeface="Times New Roman"/>
              <a:ea typeface="Times New Roman"/>
              <a:cs typeface="Times New Roman"/>
              <a:sym typeface="Times New Roman"/>
            </a:endParaRPr>
          </a:p>
        </p:txBody>
      </p:sp>
      <p:pic>
        <p:nvPicPr>
          <p:cNvPr id="122" name="Google Shape;122;p20"/>
          <p:cNvPicPr preferRelativeResize="0"/>
          <p:nvPr/>
        </p:nvPicPr>
        <p:blipFill rotWithShape="1">
          <a:blip r:embed="rId4">
            <a:alphaModFix/>
          </a:blip>
          <a:srcRect/>
          <a:stretch/>
        </p:blipFill>
        <p:spPr>
          <a:xfrm>
            <a:off x="0" y="-197708"/>
            <a:ext cx="9144000" cy="7055708"/>
          </a:xfrm>
          <a:prstGeom prst="rect">
            <a:avLst/>
          </a:prstGeom>
          <a:noFill/>
          <a:ln>
            <a:noFill/>
          </a:ln>
        </p:spPr>
      </p:pic>
      <p:sp>
        <p:nvSpPr>
          <p:cNvPr id="123" name="Google Shape;123;p20"/>
          <p:cNvSpPr txBox="1"/>
          <p:nvPr/>
        </p:nvSpPr>
        <p:spPr>
          <a:xfrm>
            <a:off x="1012166" y="185763"/>
            <a:ext cx="6712527"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3200"/>
              <a:buFont typeface="Twentieth Century"/>
              <a:buNone/>
            </a:pPr>
            <a:r>
              <a:rPr lang="en-US" sz="3200" b="0" i="0" u="none" strike="noStrike" cap="none">
                <a:solidFill>
                  <a:schemeClr val="dk1"/>
                </a:solidFill>
                <a:latin typeface="Twentieth Century"/>
                <a:ea typeface="Twentieth Century"/>
                <a:cs typeface="Twentieth Century"/>
                <a:sym typeface="Twentieth Century"/>
              </a:rPr>
              <a:t>Architecture Diagram</a:t>
            </a:r>
            <a:endParaRPr sz="1800" b="0" i="0" u="none" strike="noStrike" cap="none">
              <a:solidFill>
                <a:schemeClr val="dk1"/>
              </a:solidFill>
              <a:latin typeface="Twentieth Century"/>
              <a:ea typeface="Twentieth Century"/>
              <a:cs typeface="Twentieth Century"/>
              <a:sym typeface="Twentieth Century"/>
            </a:endParaRPr>
          </a:p>
        </p:txBody>
      </p:sp>
      <p:sp>
        <p:nvSpPr>
          <p:cNvPr id="124" name="Google Shape;124;p20"/>
          <p:cNvSpPr txBox="1"/>
          <p:nvPr/>
        </p:nvSpPr>
        <p:spPr>
          <a:xfrm>
            <a:off x="1309253" y="2967335"/>
            <a:ext cx="671252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Twentieth Century"/>
              <a:buNone/>
            </a:pPr>
            <a:endParaRPr sz="2400" b="1" i="0" u="none" strike="noStrike" cap="none">
              <a:solidFill>
                <a:srgbClr val="FF0000"/>
              </a:solidFill>
              <a:latin typeface="Times New Roman"/>
              <a:ea typeface="Times New Roman"/>
              <a:cs typeface="Times New Roman"/>
              <a:sym typeface="Times New Roman"/>
            </a:endParaRPr>
          </a:p>
        </p:txBody>
      </p:sp>
      <p:sp>
        <p:nvSpPr>
          <p:cNvPr id="125" name="Google Shape;125;p20"/>
          <p:cNvSpPr txBox="1"/>
          <p:nvPr/>
        </p:nvSpPr>
        <p:spPr>
          <a:xfrm>
            <a:off x="1463249" y="2967335"/>
            <a:ext cx="8558213" cy="3534143"/>
          </a:xfrm>
          <a:prstGeom prst="rect">
            <a:avLst/>
          </a:prstGeom>
          <a:noFill/>
          <a:ln>
            <a:noFill/>
          </a:ln>
        </p:spPr>
        <p:txBody>
          <a:bodyPr spcFirstLastPara="1" wrap="square" lIns="68575" tIns="34275" rIns="68575" bIns="34275" anchor="t" anchorCtr="0">
            <a:normAutofit/>
          </a:bodyPr>
          <a:lstStyle/>
          <a:p>
            <a:pPr marL="0" marR="0" lvl="0" indent="0" algn="just"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26" name="Google Shape;126;p20"/>
          <p:cNvSpPr txBox="1"/>
          <p:nvPr/>
        </p:nvSpPr>
        <p:spPr>
          <a:xfrm>
            <a:off x="1209675" y="4945203"/>
            <a:ext cx="7334400" cy="369291"/>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Clr>
                <a:schemeClr val="dk1"/>
              </a:buClr>
              <a:buSzPts val="1800"/>
              <a:buFont typeface="Twentieth Century"/>
              <a:buNone/>
            </a:pPr>
            <a:endParaRPr sz="1800" b="0" i="0" u="none" strike="noStrike" cap="none">
              <a:solidFill>
                <a:schemeClr val="dk1"/>
              </a:solidFill>
              <a:latin typeface="Calibri"/>
              <a:ea typeface="Calibri"/>
              <a:cs typeface="Calibri"/>
              <a:sym typeface="Calibri"/>
            </a:endParaRPr>
          </a:p>
        </p:txBody>
      </p:sp>
      <p:pic>
        <p:nvPicPr>
          <p:cNvPr id="127" name="Google Shape;127;p20"/>
          <p:cNvPicPr preferRelativeResize="0"/>
          <p:nvPr/>
        </p:nvPicPr>
        <p:blipFill rotWithShape="1">
          <a:blip r:embed="rId5">
            <a:alphaModFix/>
          </a:blip>
          <a:srcRect/>
          <a:stretch/>
        </p:blipFill>
        <p:spPr>
          <a:xfrm>
            <a:off x="1571535" y="1398675"/>
            <a:ext cx="6362790" cy="43014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5"/>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133" name="Google Shape;133;p25"/>
          <p:cNvSpPr txBox="1"/>
          <p:nvPr/>
        </p:nvSpPr>
        <p:spPr>
          <a:xfrm>
            <a:off x="39841" y="926911"/>
            <a:ext cx="7309676" cy="471764"/>
          </a:xfrm>
          <a:prstGeom prst="rect">
            <a:avLst/>
          </a:prstGeom>
          <a:noFill/>
          <a:ln>
            <a:noFill/>
          </a:ln>
        </p:spPr>
        <p:txBody>
          <a:bodyPr spcFirstLastPara="1" wrap="square" lIns="0" tIns="10000" rIns="0" bIns="0" anchor="ctr" anchorCtr="0">
            <a:spAutoFit/>
          </a:bodyPr>
          <a:lstStyle/>
          <a:p>
            <a:pPr marL="9525" marR="0" lvl="0" indent="0" algn="l" rtl="0">
              <a:spcBef>
                <a:spcPts val="0"/>
              </a:spcBef>
              <a:spcAft>
                <a:spcPts val="0"/>
              </a:spcAft>
              <a:buClr>
                <a:srgbClr val="C00000"/>
              </a:buClr>
              <a:buSzPts val="3000"/>
              <a:buFont typeface="Times New Roman"/>
              <a:buNone/>
            </a:pPr>
            <a:r>
              <a:rPr lang="en-US" sz="3000" b="1" i="0" u="none" strike="noStrike" cap="none">
                <a:solidFill>
                  <a:srgbClr val="C00000"/>
                </a:solidFill>
                <a:latin typeface="Times New Roman"/>
                <a:ea typeface="Times New Roman"/>
                <a:cs typeface="Times New Roman"/>
                <a:sym typeface="Times New Roman"/>
              </a:rPr>
              <a:t>Why Should I Study this course?</a:t>
            </a:r>
            <a:endParaRPr sz="1800" b="0" i="0" u="none" strike="noStrike" cap="none">
              <a:solidFill>
                <a:schemeClr val="dk1"/>
              </a:solidFill>
              <a:latin typeface="Twentieth Century"/>
              <a:ea typeface="Twentieth Century"/>
              <a:cs typeface="Twentieth Century"/>
              <a:sym typeface="Twentieth Century"/>
            </a:endParaRPr>
          </a:p>
        </p:txBody>
      </p:sp>
      <p:sp>
        <p:nvSpPr>
          <p:cNvPr id="134" name="Google Shape;134;p25"/>
          <p:cNvSpPr txBox="1"/>
          <p:nvPr/>
        </p:nvSpPr>
        <p:spPr>
          <a:xfrm>
            <a:off x="124138" y="1865145"/>
            <a:ext cx="8896770" cy="3924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950"/>
              <a:buFont typeface="Times New Roman"/>
              <a:buNone/>
            </a:pPr>
            <a:r>
              <a:rPr lang="en-US" sz="1950" b="1" i="0" u="none" strike="noStrike" cap="none">
                <a:solidFill>
                  <a:schemeClr val="dk1"/>
                </a:solidFill>
                <a:latin typeface="Times New Roman"/>
                <a:ea typeface="Times New Roman"/>
                <a:cs typeface="Times New Roman"/>
                <a:sym typeface="Times New Roman"/>
              </a:rPr>
              <a:t>Examples</a:t>
            </a:r>
            <a:endParaRPr sz="1800" b="0" i="0" u="none" strike="noStrike" cap="none">
              <a:solidFill>
                <a:schemeClr val="dk1"/>
              </a:solidFill>
              <a:latin typeface="Twentieth Century"/>
              <a:ea typeface="Twentieth Century"/>
              <a:cs typeface="Twentieth Century"/>
              <a:sym typeface="Twentieth Century"/>
            </a:endParaRPr>
          </a:p>
        </p:txBody>
      </p:sp>
      <p:sp>
        <p:nvSpPr>
          <p:cNvPr id="135" name="Google Shape;135;p25"/>
          <p:cNvSpPr/>
          <p:nvPr/>
        </p:nvSpPr>
        <p:spPr>
          <a:xfrm>
            <a:off x="0" y="5792935"/>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FFFFFF"/>
              </a:buClr>
              <a:buSzPts val="1500"/>
              <a:buFont typeface="Times New Roman"/>
              <a:buNone/>
            </a:pPr>
            <a:r>
              <a:rPr lang="en-US" sz="1500" b="1" i="0" u="none" strike="noStrike" cap="none">
                <a:solidFill>
                  <a:srgbClr val="FFFFFF"/>
                </a:solidFill>
                <a:latin typeface="Times New Roman"/>
                <a:ea typeface="Times New Roman"/>
                <a:cs typeface="Times New Roman"/>
                <a:sym typeface="Times New Roman"/>
              </a:rPr>
              <a:t>BVRIT HYDERABAD College of Engineering for Women</a:t>
            </a:r>
            <a:endParaRPr sz="1800" b="0" i="0" u="none" strike="noStrike" cap="none">
              <a:solidFill>
                <a:schemeClr val="dk1"/>
              </a:solidFill>
              <a:latin typeface="Twentieth Century"/>
              <a:ea typeface="Twentieth Century"/>
              <a:cs typeface="Twentieth Century"/>
              <a:sym typeface="Twentieth Century"/>
            </a:endParaRPr>
          </a:p>
        </p:txBody>
      </p:sp>
      <p:sp>
        <p:nvSpPr>
          <p:cNvPr id="136" name="Google Shape;136;p25"/>
          <p:cNvSpPr/>
          <p:nvPr/>
        </p:nvSpPr>
        <p:spPr>
          <a:xfrm>
            <a:off x="0" y="1515756"/>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500"/>
              <a:buFont typeface="Twentieth Century"/>
              <a:buNone/>
            </a:pPr>
            <a:endParaRPr sz="1500" b="1" i="0" u="none" strike="noStrike" cap="none">
              <a:solidFill>
                <a:srgbClr val="FFFFFF"/>
              </a:solidFill>
              <a:latin typeface="Times New Roman"/>
              <a:ea typeface="Times New Roman"/>
              <a:cs typeface="Times New Roman"/>
              <a:sym typeface="Times New Roman"/>
            </a:endParaRPr>
          </a:p>
        </p:txBody>
      </p:sp>
      <p:pic>
        <p:nvPicPr>
          <p:cNvPr id="137" name="Google Shape;137;p25"/>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138" name="Google Shape;138;p25"/>
          <p:cNvSpPr txBox="1"/>
          <p:nvPr/>
        </p:nvSpPr>
        <p:spPr>
          <a:xfrm>
            <a:off x="1520611" y="233302"/>
            <a:ext cx="6712527"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3200"/>
              <a:buFont typeface="Twentieth Century"/>
              <a:buNone/>
            </a:pPr>
            <a:r>
              <a:rPr lang="en-US" sz="3200" b="0" i="0" u="none" strike="noStrike" cap="none">
                <a:solidFill>
                  <a:schemeClr val="dk1"/>
                </a:solidFill>
                <a:latin typeface="Twentieth Century"/>
                <a:ea typeface="Twentieth Century"/>
                <a:cs typeface="Twentieth Century"/>
                <a:sym typeface="Twentieth Century"/>
              </a:rPr>
              <a:t>Usecase Diagram of Admin</a:t>
            </a:r>
            <a:endParaRPr sz="3200" b="0" i="0" u="none" strike="noStrike" cap="none">
              <a:solidFill>
                <a:schemeClr val="dk1"/>
              </a:solidFill>
              <a:latin typeface="Twentieth Century"/>
              <a:ea typeface="Twentieth Century"/>
              <a:cs typeface="Twentieth Century"/>
              <a:sym typeface="Twentieth Century"/>
            </a:endParaRPr>
          </a:p>
        </p:txBody>
      </p:sp>
      <p:sp>
        <p:nvSpPr>
          <p:cNvPr id="139" name="Google Shape;139;p25"/>
          <p:cNvSpPr txBox="1"/>
          <p:nvPr/>
        </p:nvSpPr>
        <p:spPr>
          <a:xfrm>
            <a:off x="1309253" y="2967335"/>
            <a:ext cx="671252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Twentieth Century"/>
              <a:buNone/>
            </a:pPr>
            <a:endParaRPr sz="2400" b="1" i="0" u="none" strike="noStrike" cap="none">
              <a:solidFill>
                <a:srgbClr val="FF0000"/>
              </a:solidFill>
              <a:latin typeface="Times New Roman"/>
              <a:ea typeface="Times New Roman"/>
              <a:cs typeface="Times New Roman"/>
              <a:sym typeface="Times New Roman"/>
            </a:endParaRPr>
          </a:p>
        </p:txBody>
      </p:sp>
      <p:sp>
        <p:nvSpPr>
          <p:cNvPr id="140" name="Google Shape;140;p25"/>
          <p:cNvSpPr txBox="1"/>
          <p:nvPr/>
        </p:nvSpPr>
        <p:spPr>
          <a:xfrm>
            <a:off x="342903" y="1917734"/>
            <a:ext cx="8558213" cy="3534143"/>
          </a:xfrm>
          <a:prstGeom prst="rect">
            <a:avLst/>
          </a:prstGeom>
          <a:noFill/>
          <a:ln>
            <a:noFill/>
          </a:ln>
        </p:spPr>
        <p:txBody>
          <a:bodyPr spcFirstLastPara="1" wrap="square" lIns="68575" tIns="34275" rIns="68575" bIns="34275" anchor="t" anchorCtr="0">
            <a:normAutofit/>
          </a:bodyPr>
          <a:lstStyle/>
          <a:p>
            <a:pPr marL="0" marR="0" lvl="0" indent="0" algn="just"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41" name="Google Shape;141;p25"/>
          <p:cNvSpPr txBox="1"/>
          <p:nvPr/>
        </p:nvSpPr>
        <p:spPr>
          <a:xfrm>
            <a:off x="1209675" y="4945203"/>
            <a:ext cx="7334400" cy="369291"/>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Clr>
                <a:schemeClr val="dk1"/>
              </a:buClr>
              <a:buSzPts val="1800"/>
              <a:buFont typeface="Twentieth Century"/>
              <a:buNone/>
            </a:pPr>
            <a:endParaRPr sz="1800" b="0" i="0" u="none" strike="noStrike" cap="none">
              <a:solidFill>
                <a:schemeClr val="dk1"/>
              </a:solidFill>
              <a:latin typeface="Calibri"/>
              <a:ea typeface="Calibri"/>
              <a:cs typeface="Calibri"/>
              <a:sym typeface="Calibri"/>
            </a:endParaRPr>
          </a:p>
        </p:txBody>
      </p:sp>
      <p:pic>
        <p:nvPicPr>
          <p:cNvPr id="142" name="Google Shape;142;p25"/>
          <p:cNvPicPr preferRelativeResize="0"/>
          <p:nvPr/>
        </p:nvPicPr>
        <p:blipFill rotWithShape="1">
          <a:blip r:embed="rId5">
            <a:alphaModFix/>
          </a:blip>
          <a:srcRect/>
          <a:stretch/>
        </p:blipFill>
        <p:spPr>
          <a:xfrm>
            <a:off x="1576822" y="1524746"/>
            <a:ext cx="6257925" cy="405044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6"/>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148" name="Google Shape;148;p26"/>
          <p:cNvSpPr txBox="1"/>
          <p:nvPr/>
        </p:nvSpPr>
        <p:spPr>
          <a:xfrm>
            <a:off x="39841" y="926911"/>
            <a:ext cx="7309676" cy="471764"/>
          </a:xfrm>
          <a:prstGeom prst="rect">
            <a:avLst/>
          </a:prstGeom>
          <a:noFill/>
          <a:ln>
            <a:noFill/>
          </a:ln>
        </p:spPr>
        <p:txBody>
          <a:bodyPr spcFirstLastPara="1" wrap="square" lIns="0" tIns="10000" rIns="0" bIns="0" anchor="ctr" anchorCtr="0">
            <a:spAutoFit/>
          </a:bodyPr>
          <a:lstStyle/>
          <a:p>
            <a:pPr marL="9525" marR="0" lvl="0" indent="0" algn="l" rtl="0">
              <a:spcBef>
                <a:spcPts val="0"/>
              </a:spcBef>
              <a:spcAft>
                <a:spcPts val="0"/>
              </a:spcAft>
              <a:buClr>
                <a:srgbClr val="C00000"/>
              </a:buClr>
              <a:buSzPts val="3000"/>
              <a:buFont typeface="Times New Roman"/>
              <a:buNone/>
            </a:pPr>
            <a:r>
              <a:rPr lang="en-US" sz="3000" b="1" i="0" u="none" strike="noStrike" cap="none">
                <a:solidFill>
                  <a:srgbClr val="C00000"/>
                </a:solidFill>
                <a:latin typeface="Times New Roman"/>
                <a:ea typeface="Times New Roman"/>
                <a:cs typeface="Times New Roman"/>
                <a:sym typeface="Times New Roman"/>
              </a:rPr>
              <a:t>Why Should I Study this course?</a:t>
            </a:r>
            <a:endParaRPr sz="1800" b="0" i="0" u="none" strike="noStrike" cap="none">
              <a:solidFill>
                <a:schemeClr val="dk1"/>
              </a:solidFill>
              <a:latin typeface="Twentieth Century"/>
              <a:ea typeface="Twentieth Century"/>
              <a:cs typeface="Twentieth Century"/>
              <a:sym typeface="Twentieth Century"/>
            </a:endParaRPr>
          </a:p>
        </p:txBody>
      </p:sp>
      <p:sp>
        <p:nvSpPr>
          <p:cNvPr id="149" name="Google Shape;149;p26"/>
          <p:cNvSpPr txBox="1"/>
          <p:nvPr/>
        </p:nvSpPr>
        <p:spPr>
          <a:xfrm>
            <a:off x="124138" y="1865145"/>
            <a:ext cx="8896770" cy="3924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950"/>
              <a:buFont typeface="Times New Roman"/>
              <a:buNone/>
            </a:pPr>
            <a:r>
              <a:rPr lang="en-US" sz="1950" b="1" i="0" u="none" strike="noStrike" cap="none">
                <a:solidFill>
                  <a:schemeClr val="dk1"/>
                </a:solidFill>
                <a:latin typeface="Times New Roman"/>
                <a:ea typeface="Times New Roman"/>
                <a:cs typeface="Times New Roman"/>
                <a:sym typeface="Times New Roman"/>
              </a:rPr>
              <a:t>Examples</a:t>
            </a:r>
            <a:endParaRPr sz="1800" b="0" i="0" u="none" strike="noStrike" cap="none">
              <a:solidFill>
                <a:schemeClr val="dk1"/>
              </a:solidFill>
              <a:latin typeface="Twentieth Century"/>
              <a:ea typeface="Twentieth Century"/>
              <a:cs typeface="Twentieth Century"/>
              <a:sym typeface="Twentieth Century"/>
            </a:endParaRPr>
          </a:p>
        </p:txBody>
      </p:sp>
      <p:sp>
        <p:nvSpPr>
          <p:cNvPr id="150" name="Google Shape;150;p26"/>
          <p:cNvSpPr/>
          <p:nvPr/>
        </p:nvSpPr>
        <p:spPr>
          <a:xfrm>
            <a:off x="0" y="5792935"/>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FFFFFF"/>
              </a:buClr>
              <a:buSzPts val="1500"/>
              <a:buFont typeface="Times New Roman"/>
              <a:buNone/>
            </a:pPr>
            <a:r>
              <a:rPr lang="en-US" sz="1500" b="1" i="0" u="none" strike="noStrike" cap="none">
                <a:solidFill>
                  <a:srgbClr val="FFFFFF"/>
                </a:solidFill>
                <a:latin typeface="Times New Roman"/>
                <a:ea typeface="Times New Roman"/>
                <a:cs typeface="Times New Roman"/>
                <a:sym typeface="Times New Roman"/>
              </a:rPr>
              <a:t>BVRIT HYDERABAD College of Engineering for Women</a:t>
            </a:r>
            <a:endParaRPr sz="1800" b="0" i="0" u="none" strike="noStrike" cap="none">
              <a:solidFill>
                <a:schemeClr val="dk1"/>
              </a:solidFill>
              <a:latin typeface="Twentieth Century"/>
              <a:ea typeface="Twentieth Century"/>
              <a:cs typeface="Twentieth Century"/>
              <a:sym typeface="Twentieth Century"/>
            </a:endParaRPr>
          </a:p>
        </p:txBody>
      </p:sp>
      <p:sp>
        <p:nvSpPr>
          <p:cNvPr id="151" name="Google Shape;151;p26"/>
          <p:cNvSpPr/>
          <p:nvPr/>
        </p:nvSpPr>
        <p:spPr>
          <a:xfrm>
            <a:off x="0" y="1515756"/>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500"/>
              <a:buFont typeface="Twentieth Century"/>
              <a:buNone/>
            </a:pPr>
            <a:endParaRPr sz="1500" b="1" i="0" u="none" strike="noStrike" cap="none">
              <a:solidFill>
                <a:srgbClr val="FFFFFF"/>
              </a:solidFill>
              <a:latin typeface="Times New Roman"/>
              <a:ea typeface="Times New Roman"/>
              <a:cs typeface="Times New Roman"/>
              <a:sym typeface="Times New Roman"/>
            </a:endParaRPr>
          </a:p>
        </p:txBody>
      </p:sp>
      <p:pic>
        <p:nvPicPr>
          <p:cNvPr id="152" name="Google Shape;152;p26"/>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153" name="Google Shape;153;p26"/>
          <p:cNvSpPr txBox="1"/>
          <p:nvPr/>
        </p:nvSpPr>
        <p:spPr>
          <a:xfrm>
            <a:off x="1111020" y="229252"/>
            <a:ext cx="6712527"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3200"/>
              <a:buFont typeface="Twentieth Century"/>
              <a:buNone/>
            </a:pPr>
            <a:r>
              <a:rPr lang="en-US" sz="3200" b="0" i="0" u="none" strike="noStrike" cap="none">
                <a:solidFill>
                  <a:schemeClr val="dk1"/>
                </a:solidFill>
                <a:latin typeface="Twentieth Century"/>
                <a:ea typeface="Twentieth Century"/>
                <a:cs typeface="Twentieth Century"/>
                <a:sym typeface="Twentieth Century"/>
              </a:rPr>
              <a:t>Usecase Diagram of Student</a:t>
            </a:r>
            <a:endParaRPr sz="3200" b="0" i="0" u="none" strike="noStrike" cap="none">
              <a:solidFill>
                <a:schemeClr val="dk1"/>
              </a:solidFill>
              <a:latin typeface="Twentieth Century"/>
              <a:ea typeface="Twentieth Century"/>
              <a:cs typeface="Twentieth Century"/>
              <a:sym typeface="Twentieth Century"/>
            </a:endParaRPr>
          </a:p>
        </p:txBody>
      </p:sp>
      <p:sp>
        <p:nvSpPr>
          <p:cNvPr id="154" name="Google Shape;154;p26"/>
          <p:cNvSpPr txBox="1"/>
          <p:nvPr/>
        </p:nvSpPr>
        <p:spPr>
          <a:xfrm>
            <a:off x="1309253" y="2967335"/>
            <a:ext cx="671252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Twentieth Century"/>
              <a:buNone/>
            </a:pPr>
            <a:endParaRPr sz="2400" b="1" i="0" u="none" strike="noStrike" cap="none">
              <a:solidFill>
                <a:srgbClr val="FF0000"/>
              </a:solidFill>
              <a:latin typeface="Times New Roman"/>
              <a:ea typeface="Times New Roman"/>
              <a:cs typeface="Times New Roman"/>
              <a:sym typeface="Times New Roman"/>
            </a:endParaRPr>
          </a:p>
        </p:txBody>
      </p:sp>
      <p:sp>
        <p:nvSpPr>
          <p:cNvPr id="155" name="Google Shape;155;p26"/>
          <p:cNvSpPr txBox="1"/>
          <p:nvPr/>
        </p:nvSpPr>
        <p:spPr>
          <a:xfrm>
            <a:off x="342903" y="1917734"/>
            <a:ext cx="8558213" cy="3534143"/>
          </a:xfrm>
          <a:prstGeom prst="rect">
            <a:avLst/>
          </a:prstGeom>
          <a:noFill/>
          <a:ln>
            <a:noFill/>
          </a:ln>
        </p:spPr>
        <p:txBody>
          <a:bodyPr spcFirstLastPara="1" wrap="square" lIns="68575" tIns="34275" rIns="68575" bIns="34275" anchor="t" anchorCtr="0">
            <a:normAutofit/>
          </a:bodyPr>
          <a:lstStyle/>
          <a:p>
            <a:pPr marL="0" marR="0" lvl="0" indent="0" algn="just"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pic>
        <p:nvPicPr>
          <p:cNvPr id="156" name="Google Shape;156;p26"/>
          <p:cNvPicPr preferRelativeResize="0"/>
          <p:nvPr/>
        </p:nvPicPr>
        <p:blipFill rotWithShape="1">
          <a:blip r:embed="rId5">
            <a:alphaModFix/>
          </a:blip>
          <a:srcRect/>
          <a:stretch/>
        </p:blipFill>
        <p:spPr>
          <a:xfrm>
            <a:off x="1371600" y="1289908"/>
            <a:ext cx="6400800" cy="47897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7"/>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162" name="Google Shape;162;p27"/>
          <p:cNvSpPr txBox="1"/>
          <p:nvPr/>
        </p:nvSpPr>
        <p:spPr>
          <a:xfrm>
            <a:off x="39841" y="926911"/>
            <a:ext cx="7309676" cy="471764"/>
          </a:xfrm>
          <a:prstGeom prst="rect">
            <a:avLst/>
          </a:prstGeom>
          <a:noFill/>
          <a:ln>
            <a:noFill/>
          </a:ln>
        </p:spPr>
        <p:txBody>
          <a:bodyPr spcFirstLastPara="1" wrap="square" lIns="0" tIns="10000" rIns="0" bIns="0" anchor="ctr" anchorCtr="0">
            <a:spAutoFit/>
          </a:bodyPr>
          <a:lstStyle/>
          <a:p>
            <a:pPr marL="9525" marR="0" lvl="0" indent="0" algn="l" rtl="0">
              <a:spcBef>
                <a:spcPts val="0"/>
              </a:spcBef>
              <a:spcAft>
                <a:spcPts val="0"/>
              </a:spcAft>
              <a:buClr>
                <a:srgbClr val="C00000"/>
              </a:buClr>
              <a:buSzPts val="3000"/>
              <a:buFont typeface="Times New Roman"/>
              <a:buNone/>
            </a:pPr>
            <a:r>
              <a:rPr lang="en-US" sz="3000" b="1" i="0" u="none" strike="noStrike" cap="none">
                <a:solidFill>
                  <a:srgbClr val="C00000"/>
                </a:solidFill>
                <a:latin typeface="Times New Roman"/>
                <a:ea typeface="Times New Roman"/>
                <a:cs typeface="Times New Roman"/>
                <a:sym typeface="Times New Roman"/>
              </a:rPr>
              <a:t>Why Should I Study this course?</a:t>
            </a:r>
            <a:endParaRPr sz="1800" b="0" i="0" u="none" strike="noStrike" cap="none">
              <a:solidFill>
                <a:schemeClr val="dk1"/>
              </a:solidFill>
              <a:latin typeface="Twentieth Century"/>
              <a:ea typeface="Twentieth Century"/>
              <a:cs typeface="Twentieth Century"/>
              <a:sym typeface="Twentieth Century"/>
            </a:endParaRPr>
          </a:p>
        </p:txBody>
      </p:sp>
      <p:sp>
        <p:nvSpPr>
          <p:cNvPr id="163" name="Google Shape;163;p27"/>
          <p:cNvSpPr txBox="1"/>
          <p:nvPr/>
        </p:nvSpPr>
        <p:spPr>
          <a:xfrm>
            <a:off x="124138" y="1865145"/>
            <a:ext cx="8896770" cy="3924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950"/>
              <a:buFont typeface="Times New Roman"/>
              <a:buNone/>
            </a:pPr>
            <a:r>
              <a:rPr lang="en-US" sz="1950" b="1" i="0" u="none" strike="noStrike" cap="none">
                <a:solidFill>
                  <a:schemeClr val="dk1"/>
                </a:solidFill>
                <a:latin typeface="Times New Roman"/>
                <a:ea typeface="Times New Roman"/>
                <a:cs typeface="Times New Roman"/>
                <a:sym typeface="Times New Roman"/>
              </a:rPr>
              <a:t>Examples</a:t>
            </a:r>
            <a:endParaRPr sz="1800" b="0" i="0" u="none" strike="noStrike" cap="none">
              <a:solidFill>
                <a:schemeClr val="dk1"/>
              </a:solidFill>
              <a:latin typeface="Twentieth Century"/>
              <a:ea typeface="Twentieth Century"/>
              <a:cs typeface="Twentieth Century"/>
              <a:sym typeface="Twentieth Century"/>
            </a:endParaRPr>
          </a:p>
        </p:txBody>
      </p:sp>
      <p:sp>
        <p:nvSpPr>
          <p:cNvPr id="164" name="Google Shape;164;p27"/>
          <p:cNvSpPr/>
          <p:nvPr/>
        </p:nvSpPr>
        <p:spPr>
          <a:xfrm>
            <a:off x="0" y="5792935"/>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FFFFFF"/>
              </a:buClr>
              <a:buSzPts val="1500"/>
              <a:buFont typeface="Times New Roman"/>
              <a:buNone/>
            </a:pPr>
            <a:r>
              <a:rPr lang="en-US" sz="1500" b="1" i="0" u="none" strike="noStrike" cap="none">
                <a:solidFill>
                  <a:srgbClr val="FFFFFF"/>
                </a:solidFill>
                <a:latin typeface="Times New Roman"/>
                <a:ea typeface="Times New Roman"/>
                <a:cs typeface="Times New Roman"/>
                <a:sym typeface="Times New Roman"/>
              </a:rPr>
              <a:t>BVRIT HYDERABAD College of Engineering for Women</a:t>
            </a:r>
            <a:endParaRPr sz="1800" b="0" i="0" u="none" strike="noStrike" cap="none">
              <a:solidFill>
                <a:schemeClr val="dk1"/>
              </a:solidFill>
              <a:latin typeface="Twentieth Century"/>
              <a:ea typeface="Twentieth Century"/>
              <a:cs typeface="Twentieth Century"/>
              <a:sym typeface="Twentieth Century"/>
            </a:endParaRPr>
          </a:p>
        </p:txBody>
      </p:sp>
      <p:sp>
        <p:nvSpPr>
          <p:cNvPr id="165" name="Google Shape;165;p27"/>
          <p:cNvSpPr/>
          <p:nvPr/>
        </p:nvSpPr>
        <p:spPr>
          <a:xfrm>
            <a:off x="0" y="1515756"/>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500"/>
              <a:buFont typeface="Twentieth Century"/>
              <a:buNone/>
            </a:pPr>
            <a:endParaRPr sz="1500" b="1" i="0" u="none" strike="noStrike" cap="none">
              <a:solidFill>
                <a:srgbClr val="FFFFFF"/>
              </a:solidFill>
              <a:latin typeface="Times New Roman"/>
              <a:ea typeface="Times New Roman"/>
              <a:cs typeface="Times New Roman"/>
              <a:sym typeface="Times New Roman"/>
            </a:endParaRPr>
          </a:p>
        </p:txBody>
      </p:sp>
      <p:pic>
        <p:nvPicPr>
          <p:cNvPr id="166" name="Google Shape;166;p27"/>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167" name="Google Shape;167;p27"/>
          <p:cNvSpPr txBox="1"/>
          <p:nvPr/>
        </p:nvSpPr>
        <p:spPr>
          <a:xfrm>
            <a:off x="1215736" y="236533"/>
            <a:ext cx="6712527"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3200"/>
              <a:buFont typeface="Twentieth Century"/>
              <a:buNone/>
            </a:pPr>
            <a:r>
              <a:rPr lang="en-US" sz="3200" b="0" i="0" u="none" strike="noStrike" cap="none">
                <a:solidFill>
                  <a:schemeClr val="dk1"/>
                </a:solidFill>
                <a:latin typeface="Twentieth Century"/>
                <a:ea typeface="Twentieth Century"/>
                <a:cs typeface="Twentieth Century"/>
                <a:sym typeface="Twentieth Century"/>
              </a:rPr>
              <a:t>Usecase Diagram of  Parent</a:t>
            </a:r>
            <a:endParaRPr sz="3200" b="0" i="0" u="none" strike="noStrike" cap="none">
              <a:solidFill>
                <a:schemeClr val="dk1"/>
              </a:solidFill>
              <a:latin typeface="Twentieth Century"/>
              <a:ea typeface="Twentieth Century"/>
              <a:cs typeface="Twentieth Century"/>
              <a:sym typeface="Twentieth Century"/>
            </a:endParaRPr>
          </a:p>
        </p:txBody>
      </p:sp>
      <p:sp>
        <p:nvSpPr>
          <p:cNvPr id="168" name="Google Shape;168;p27"/>
          <p:cNvSpPr txBox="1"/>
          <p:nvPr/>
        </p:nvSpPr>
        <p:spPr>
          <a:xfrm>
            <a:off x="1309253" y="2967335"/>
            <a:ext cx="671252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Twentieth Century"/>
              <a:buNone/>
            </a:pPr>
            <a:endParaRPr sz="2400" b="1" i="0" u="none" strike="noStrike" cap="none">
              <a:solidFill>
                <a:srgbClr val="FF0000"/>
              </a:solidFill>
              <a:latin typeface="Times New Roman"/>
              <a:ea typeface="Times New Roman"/>
              <a:cs typeface="Times New Roman"/>
              <a:sym typeface="Times New Roman"/>
            </a:endParaRPr>
          </a:p>
        </p:txBody>
      </p:sp>
      <p:sp>
        <p:nvSpPr>
          <p:cNvPr id="169" name="Google Shape;169;p27"/>
          <p:cNvSpPr txBox="1"/>
          <p:nvPr/>
        </p:nvSpPr>
        <p:spPr>
          <a:xfrm>
            <a:off x="342903" y="1917734"/>
            <a:ext cx="8558213" cy="3534143"/>
          </a:xfrm>
          <a:prstGeom prst="rect">
            <a:avLst/>
          </a:prstGeom>
          <a:noFill/>
          <a:ln>
            <a:noFill/>
          </a:ln>
        </p:spPr>
        <p:txBody>
          <a:bodyPr spcFirstLastPara="1" wrap="square" lIns="68575" tIns="34275" rIns="68575" bIns="34275" anchor="t" anchorCtr="0">
            <a:normAutofit/>
          </a:bodyPr>
          <a:lstStyle/>
          <a:p>
            <a:pPr marL="0" marR="0" lvl="0" indent="0" algn="just"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pic>
        <p:nvPicPr>
          <p:cNvPr id="170" name="Google Shape;170;p27"/>
          <p:cNvPicPr preferRelativeResize="0"/>
          <p:nvPr/>
        </p:nvPicPr>
        <p:blipFill rotWithShape="1">
          <a:blip r:embed="rId5">
            <a:alphaModFix/>
          </a:blip>
          <a:srcRect/>
          <a:stretch/>
        </p:blipFill>
        <p:spPr>
          <a:xfrm>
            <a:off x="1685925" y="1276350"/>
            <a:ext cx="5772150" cy="4305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28"/>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176" name="Google Shape;176;p28"/>
          <p:cNvSpPr txBox="1"/>
          <p:nvPr/>
        </p:nvSpPr>
        <p:spPr>
          <a:xfrm>
            <a:off x="39841" y="926911"/>
            <a:ext cx="7309676" cy="471764"/>
          </a:xfrm>
          <a:prstGeom prst="rect">
            <a:avLst/>
          </a:prstGeom>
          <a:noFill/>
          <a:ln>
            <a:noFill/>
          </a:ln>
        </p:spPr>
        <p:txBody>
          <a:bodyPr spcFirstLastPara="1" wrap="square" lIns="0" tIns="10000" rIns="0" bIns="0" anchor="ctr" anchorCtr="0">
            <a:spAutoFit/>
          </a:bodyPr>
          <a:lstStyle/>
          <a:p>
            <a:pPr marL="9525" marR="0" lvl="0" indent="0" algn="l" rtl="0">
              <a:spcBef>
                <a:spcPts val="0"/>
              </a:spcBef>
              <a:spcAft>
                <a:spcPts val="0"/>
              </a:spcAft>
              <a:buClr>
                <a:srgbClr val="C00000"/>
              </a:buClr>
              <a:buSzPts val="3000"/>
              <a:buFont typeface="Times New Roman"/>
              <a:buNone/>
            </a:pPr>
            <a:r>
              <a:rPr lang="en-US" sz="3000" b="1" i="0" u="none" strike="noStrike" cap="none">
                <a:solidFill>
                  <a:srgbClr val="C00000"/>
                </a:solidFill>
                <a:latin typeface="Times New Roman"/>
                <a:ea typeface="Times New Roman"/>
                <a:cs typeface="Times New Roman"/>
                <a:sym typeface="Times New Roman"/>
              </a:rPr>
              <a:t>Why Should I Study this course?</a:t>
            </a:r>
            <a:endParaRPr sz="1800" b="0" i="0" u="none" strike="noStrike" cap="none">
              <a:solidFill>
                <a:schemeClr val="dk1"/>
              </a:solidFill>
              <a:latin typeface="Twentieth Century"/>
              <a:ea typeface="Twentieth Century"/>
              <a:cs typeface="Twentieth Century"/>
              <a:sym typeface="Twentieth Century"/>
            </a:endParaRPr>
          </a:p>
        </p:txBody>
      </p:sp>
      <p:sp>
        <p:nvSpPr>
          <p:cNvPr id="177" name="Google Shape;177;p28"/>
          <p:cNvSpPr txBox="1"/>
          <p:nvPr/>
        </p:nvSpPr>
        <p:spPr>
          <a:xfrm>
            <a:off x="124138" y="1865145"/>
            <a:ext cx="8896770" cy="3924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950"/>
              <a:buFont typeface="Times New Roman"/>
              <a:buNone/>
            </a:pPr>
            <a:r>
              <a:rPr lang="en-US" sz="1950" b="1" i="0" u="none" strike="noStrike" cap="none">
                <a:solidFill>
                  <a:schemeClr val="dk1"/>
                </a:solidFill>
                <a:latin typeface="Times New Roman"/>
                <a:ea typeface="Times New Roman"/>
                <a:cs typeface="Times New Roman"/>
                <a:sym typeface="Times New Roman"/>
              </a:rPr>
              <a:t>Examples</a:t>
            </a:r>
            <a:endParaRPr sz="1800" b="0" i="0" u="none" strike="noStrike" cap="none">
              <a:solidFill>
                <a:schemeClr val="dk1"/>
              </a:solidFill>
              <a:latin typeface="Twentieth Century"/>
              <a:ea typeface="Twentieth Century"/>
              <a:cs typeface="Twentieth Century"/>
              <a:sym typeface="Twentieth Century"/>
            </a:endParaRPr>
          </a:p>
        </p:txBody>
      </p:sp>
      <p:sp>
        <p:nvSpPr>
          <p:cNvPr id="178" name="Google Shape;178;p28"/>
          <p:cNvSpPr/>
          <p:nvPr/>
        </p:nvSpPr>
        <p:spPr>
          <a:xfrm>
            <a:off x="0" y="5792935"/>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FFFFFF"/>
              </a:buClr>
              <a:buSzPts val="1500"/>
              <a:buFont typeface="Times New Roman"/>
              <a:buNone/>
            </a:pPr>
            <a:r>
              <a:rPr lang="en-US" sz="1500" b="1" i="0" u="none" strike="noStrike" cap="none">
                <a:solidFill>
                  <a:srgbClr val="FFFFFF"/>
                </a:solidFill>
                <a:latin typeface="Times New Roman"/>
                <a:ea typeface="Times New Roman"/>
                <a:cs typeface="Times New Roman"/>
                <a:sym typeface="Times New Roman"/>
              </a:rPr>
              <a:t>BVRIT HYDERABAD College of Engineering for Women</a:t>
            </a:r>
            <a:endParaRPr sz="1800" b="0" i="0" u="none" strike="noStrike" cap="none">
              <a:solidFill>
                <a:schemeClr val="dk1"/>
              </a:solidFill>
              <a:latin typeface="Twentieth Century"/>
              <a:ea typeface="Twentieth Century"/>
              <a:cs typeface="Twentieth Century"/>
              <a:sym typeface="Twentieth Century"/>
            </a:endParaRPr>
          </a:p>
        </p:txBody>
      </p:sp>
      <p:sp>
        <p:nvSpPr>
          <p:cNvPr id="179" name="Google Shape;179;p28"/>
          <p:cNvSpPr/>
          <p:nvPr/>
        </p:nvSpPr>
        <p:spPr>
          <a:xfrm>
            <a:off x="0" y="1515756"/>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500"/>
              <a:buFont typeface="Twentieth Century"/>
              <a:buNone/>
            </a:pPr>
            <a:endParaRPr sz="1500" b="1" i="0" u="none" strike="noStrike" cap="none">
              <a:solidFill>
                <a:srgbClr val="FFFFFF"/>
              </a:solidFill>
              <a:latin typeface="Times New Roman"/>
              <a:ea typeface="Times New Roman"/>
              <a:cs typeface="Times New Roman"/>
              <a:sym typeface="Times New Roman"/>
            </a:endParaRPr>
          </a:p>
        </p:txBody>
      </p:sp>
      <p:pic>
        <p:nvPicPr>
          <p:cNvPr id="180" name="Google Shape;180;p28"/>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181" name="Google Shape;181;p28"/>
          <p:cNvSpPr txBox="1"/>
          <p:nvPr/>
        </p:nvSpPr>
        <p:spPr>
          <a:xfrm>
            <a:off x="1111020" y="250558"/>
            <a:ext cx="6712527"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3200"/>
              <a:buFont typeface="Twentieth Century"/>
              <a:buNone/>
            </a:pPr>
            <a:r>
              <a:rPr lang="en-US" sz="3200" b="0" i="0" u="none" strike="noStrike" cap="none">
                <a:solidFill>
                  <a:schemeClr val="dk1"/>
                </a:solidFill>
                <a:latin typeface="Twentieth Century"/>
                <a:ea typeface="Twentieth Century"/>
                <a:cs typeface="Twentieth Century"/>
                <a:sym typeface="Twentieth Century"/>
              </a:rPr>
              <a:t>Usecase Diagram of Teacher</a:t>
            </a:r>
            <a:endParaRPr sz="3200" b="0" i="0" u="none" strike="noStrike" cap="none">
              <a:solidFill>
                <a:schemeClr val="dk1"/>
              </a:solidFill>
              <a:latin typeface="Twentieth Century"/>
              <a:ea typeface="Twentieth Century"/>
              <a:cs typeface="Twentieth Century"/>
              <a:sym typeface="Twentieth Century"/>
            </a:endParaRPr>
          </a:p>
        </p:txBody>
      </p:sp>
      <p:sp>
        <p:nvSpPr>
          <p:cNvPr id="182" name="Google Shape;182;p28"/>
          <p:cNvSpPr txBox="1"/>
          <p:nvPr/>
        </p:nvSpPr>
        <p:spPr>
          <a:xfrm>
            <a:off x="1309253" y="2967335"/>
            <a:ext cx="671252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Twentieth Century"/>
              <a:buNone/>
            </a:pPr>
            <a:endParaRPr sz="2400" b="1" i="0" u="none" strike="noStrike" cap="none">
              <a:solidFill>
                <a:srgbClr val="FF0000"/>
              </a:solidFill>
              <a:latin typeface="Times New Roman"/>
              <a:ea typeface="Times New Roman"/>
              <a:cs typeface="Times New Roman"/>
              <a:sym typeface="Times New Roman"/>
            </a:endParaRPr>
          </a:p>
        </p:txBody>
      </p:sp>
      <p:sp>
        <p:nvSpPr>
          <p:cNvPr id="183" name="Google Shape;183;p28"/>
          <p:cNvSpPr txBox="1"/>
          <p:nvPr/>
        </p:nvSpPr>
        <p:spPr>
          <a:xfrm>
            <a:off x="342903" y="1917734"/>
            <a:ext cx="8558213" cy="3534143"/>
          </a:xfrm>
          <a:prstGeom prst="rect">
            <a:avLst/>
          </a:prstGeom>
          <a:noFill/>
          <a:ln>
            <a:noFill/>
          </a:ln>
        </p:spPr>
        <p:txBody>
          <a:bodyPr spcFirstLastPara="1" wrap="square" lIns="68575" tIns="34275" rIns="68575" bIns="34275" anchor="t" anchorCtr="0">
            <a:normAutofit/>
          </a:bodyPr>
          <a:lstStyle/>
          <a:p>
            <a:pPr marL="0" marR="0" lvl="0" indent="0" algn="just"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pic>
        <p:nvPicPr>
          <p:cNvPr id="184" name="Google Shape;184;p28"/>
          <p:cNvPicPr preferRelativeResize="0"/>
          <p:nvPr/>
        </p:nvPicPr>
        <p:blipFill rotWithShape="1">
          <a:blip r:embed="rId5">
            <a:alphaModFix/>
          </a:blip>
          <a:srcRect/>
          <a:stretch/>
        </p:blipFill>
        <p:spPr>
          <a:xfrm>
            <a:off x="1502571" y="1210544"/>
            <a:ext cx="6238875" cy="4686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9"/>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190" name="Google Shape;190;p29"/>
          <p:cNvSpPr txBox="1"/>
          <p:nvPr/>
        </p:nvSpPr>
        <p:spPr>
          <a:xfrm>
            <a:off x="39841" y="926911"/>
            <a:ext cx="7309676" cy="471764"/>
          </a:xfrm>
          <a:prstGeom prst="rect">
            <a:avLst/>
          </a:prstGeom>
          <a:noFill/>
          <a:ln>
            <a:noFill/>
          </a:ln>
        </p:spPr>
        <p:txBody>
          <a:bodyPr spcFirstLastPara="1" wrap="square" lIns="0" tIns="10000" rIns="0" bIns="0" anchor="ctr" anchorCtr="0">
            <a:spAutoFit/>
          </a:bodyPr>
          <a:lstStyle/>
          <a:p>
            <a:pPr marL="9525" marR="0" lvl="0" indent="0" algn="l" rtl="0">
              <a:spcBef>
                <a:spcPts val="0"/>
              </a:spcBef>
              <a:spcAft>
                <a:spcPts val="0"/>
              </a:spcAft>
              <a:buClr>
                <a:srgbClr val="C00000"/>
              </a:buClr>
              <a:buSzPts val="3000"/>
              <a:buFont typeface="Times New Roman"/>
              <a:buNone/>
            </a:pPr>
            <a:r>
              <a:rPr lang="en-US" sz="3000" b="1" i="0" u="none" strike="noStrike" cap="none">
                <a:solidFill>
                  <a:srgbClr val="C00000"/>
                </a:solidFill>
                <a:latin typeface="Times New Roman"/>
                <a:ea typeface="Times New Roman"/>
                <a:cs typeface="Times New Roman"/>
                <a:sym typeface="Times New Roman"/>
              </a:rPr>
              <a:t>Why Should I Study this course?</a:t>
            </a:r>
            <a:endParaRPr sz="1800" b="0" i="0" u="none" strike="noStrike" cap="none">
              <a:solidFill>
                <a:schemeClr val="dk1"/>
              </a:solidFill>
              <a:latin typeface="Twentieth Century"/>
              <a:ea typeface="Twentieth Century"/>
              <a:cs typeface="Twentieth Century"/>
              <a:sym typeface="Twentieth Century"/>
            </a:endParaRPr>
          </a:p>
        </p:txBody>
      </p:sp>
      <p:sp>
        <p:nvSpPr>
          <p:cNvPr id="191" name="Google Shape;191;p29"/>
          <p:cNvSpPr txBox="1"/>
          <p:nvPr/>
        </p:nvSpPr>
        <p:spPr>
          <a:xfrm>
            <a:off x="124138" y="1865145"/>
            <a:ext cx="8896770" cy="3924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950"/>
              <a:buFont typeface="Times New Roman"/>
              <a:buNone/>
            </a:pPr>
            <a:r>
              <a:rPr lang="en-US" sz="1950" b="1" i="0" u="none" strike="noStrike" cap="none">
                <a:solidFill>
                  <a:schemeClr val="dk1"/>
                </a:solidFill>
                <a:latin typeface="Times New Roman"/>
                <a:ea typeface="Times New Roman"/>
                <a:cs typeface="Times New Roman"/>
                <a:sym typeface="Times New Roman"/>
              </a:rPr>
              <a:t>Examples</a:t>
            </a:r>
            <a:endParaRPr sz="1800" b="0" i="0" u="none" strike="noStrike" cap="none">
              <a:solidFill>
                <a:schemeClr val="dk1"/>
              </a:solidFill>
              <a:latin typeface="Twentieth Century"/>
              <a:ea typeface="Twentieth Century"/>
              <a:cs typeface="Twentieth Century"/>
              <a:sym typeface="Twentieth Century"/>
            </a:endParaRPr>
          </a:p>
        </p:txBody>
      </p:sp>
      <p:sp>
        <p:nvSpPr>
          <p:cNvPr id="192" name="Google Shape;192;p29"/>
          <p:cNvSpPr/>
          <p:nvPr/>
        </p:nvSpPr>
        <p:spPr>
          <a:xfrm>
            <a:off x="0" y="5792935"/>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FFFFFF"/>
              </a:buClr>
              <a:buSzPts val="1500"/>
              <a:buFont typeface="Times New Roman"/>
              <a:buNone/>
            </a:pPr>
            <a:r>
              <a:rPr lang="en-US" sz="1500" b="1" i="0" u="none" strike="noStrike" cap="none">
                <a:solidFill>
                  <a:srgbClr val="FFFFFF"/>
                </a:solidFill>
                <a:latin typeface="Times New Roman"/>
                <a:ea typeface="Times New Roman"/>
                <a:cs typeface="Times New Roman"/>
                <a:sym typeface="Times New Roman"/>
              </a:rPr>
              <a:t>BVRIT HYDERABAD College of Engineering for Women</a:t>
            </a:r>
            <a:endParaRPr sz="1800" b="0" i="0" u="none" strike="noStrike" cap="none">
              <a:solidFill>
                <a:schemeClr val="dk1"/>
              </a:solidFill>
              <a:latin typeface="Twentieth Century"/>
              <a:ea typeface="Twentieth Century"/>
              <a:cs typeface="Twentieth Century"/>
              <a:sym typeface="Twentieth Century"/>
            </a:endParaRPr>
          </a:p>
        </p:txBody>
      </p:sp>
      <p:sp>
        <p:nvSpPr>
          <p:cNvPr id="193" name="Google Shape;193;p29"/>
          <p:cNvSpPr/>
          <p:nvPr/>
        </p:nvSpPr>
        <p:spPr>
          <a:xfrm>
            <a:off x="0" y="1515756"/>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500"/>
              <a:buFont typeface="Twentieth Century"/>
              <a:buNone/>
            </a:pPr>
            <a:endParaRPr sz="1500" b="1" i="0" u="none" strike="noStrike" cap="none">
              <a:solidFill>
                <a:srgbClr val="FFFFFF"/>
              </a:solidFill>
              <a:latin typeface="Times New Roman"/>
              <a:ea typeface="Times New Roman"/>
              <a:cs typeface="Times New Roman"/>
              <a:sym typeface="Times New Roman"/>
            </a:endParaRPr>
          </a:p>
        </p:txBody>
      </p:sp>
      <p:pic>
        <p:nvPicPr>
          <p:cNvPr id="194" name="Google Shape;194;p29"/>
          <p:cNvPicPr preferRelativeResize="0"/>
          <p:nvPr/>
        </p:nvPicPr>
        <p:blipFill rotWithShape="1">
          <a:blip r:embed="rId4">
            <a:alphaModFix/>
          </a:blip>
          <a:srcRect/>
          <a:stretch/>
        </p:blipFill>
        <p:spPr>
          <a:xfrm>
            <a:off x="0" y="24714"/>
            <a:ext cx="9144000" cy="6858000"/>
          </a:xfrm>
          <a:prstGeom prst="rect">
            <a:avLst/>
          </a:prstGeom>
          <a:noFill/>
          <a:ln>
            <a:noFill/>
          </a:ln>
        </p:spPr>
      </p:pic>
      <p:sp>
        <p:nvSpPr>
          <p:cNvPr id="195" name="Google Shape;195;p29"/>
          <p:cNvSpPr txBox="1"/>
          <p:nvPr/>
        </p:nvSpPr>
        <p:spPr>
          <a:xfrm>
            <a:off x="1111020" y="104884"/>
            <a:ext cx="6712527"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3200"/>
              <a:buFont typeface="Twentieth Century"/>
              <a:buNone/>
            </a:pPr>
            <a:r>
              <a:rPr lang="en-US" sz="3200" b="0" i="0" u="none" strike="noStrike" cap="none">
                <a:solidFill>
                  <a:schemeClr val="dk1"/>
                </a:solidFill>
                <a:latin typeface="Twentieth Century"/>
                <a:ea typeface="Twentieth Century"/>
                <a:cs typeface="Twentieth Century"/>
                <a:sym typeface="Twentieth Century"/>
              </a:rPr>
              <a:t>E-R Diagram</a:t>
            </a:r>
            <a:endParaRPr sz="3200" b="0" i="0" u="none" strike="noStrike" cap="none">
              <a:solidFill>
                <a:schemeClr val="dk1"/>
              </a:solidFill>
              <a:latin typeface="Twentieth Century"/>
              <a:ea typeface="Twentieth Century"/>
              <a:cs typeface="Twentieth Century"/>
              <a:sym typeface="Twentieth Century"/>
            </a:endParaRPr>
          </a:p>
        </p:txBody>
      </p:sp>
      <p:sp>
        <p:nvSpPr>
          <p:cNvPr id="196" name="Google Shape;196;p29"/>
          <p:cNvSpPr txBox="1"/>
          <p:nvPr/>
        </p:nvSpPr>
        <p:spPr>
          <a:xfrm>
            <a:off x="1309253" y="2967335"/>
            <a:ext cx="671252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Twentieth Century"/>
              <a:buNone/>
            </a:pPr>
            <a:endParaRPr sz="2400" b="1" i="0" u="none" strike="noStrike" cap="none">
              <a:solidFill>
                <a:srgbClr val="FF0000"/>
              </a:solidFill>
              <a:latin typeface="Times New Roman"/>
              <a:ea typeface="Times New Roman"/>
              <a:cs typeface="Times New Roman"/>
              <a:sym typeface="Times New Roman"/>
            </a:endParaRPr>
          </a:p>
        </p:txBody>
      </p:sp>
      <p:sp>
        <p:nvSpPr>
          <p:cNvPr id="197" name="Google Shape;197;p29"/>
          <p:cNvSpPr txBox="1"/>
          <p:nvPr/>
        </p:nvSpPr>
        <p:spPr>
          <a:xfrm>
            <a:off x="342903" y="1917734"/>
            <a:ext cx="8558213" cy="3534143"/>
          </a:xfrm>
          <a:prstGeom prst="rect">
            <a:avLst/>
          </a:prstGeom>
          <a:noFill/>
          <a:ln>
            <a:noFill/>
          </a:ln>
        </p:spPr>
        <p:txBody>
          <a:bodyPr spcFirstLastPara="1" wrap="square" lIns="68575" tIns="34275" rIns="68575" bIns="34275" anchor="t" anchorCtr="0">
            <a:normAutofit/>
          </a:bodyPr>
          <a:lstStyle/>
          <a:p>
            <a:pPr marL="0" marR="0" lvl="0" indent="0" algn="just"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B5ADA1CE-1CE6-4586-AC26-0DBA8118C6D7}"/>
              </a:ext>
            </a:extLst>
          </p:cNvPr>
          <p:cNvPicPr>
            <a:picLocks noChangeAspect="1"/>
          </p:cNvPicPr>
          <p:nvPr/>
        </p:nvPicPr>
        <p:blipFill>
          <a:blip r:embed="rId5"/>
          <a:stretch>
            <a:fillRect/>
          </a:stretch>
        </p:blipFill>
        <p:spPr>
          <a:xfrm>
            <a:off x="423211" y="1162793"/>
            <a:ext cx="8297577" cy="519672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gd2dfc44c5b_0_7"/>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204" name="Google Shape;204;gd2dfc44c5b_0_7"/>
          <p:cNvSpPr txBox="1"/>
          <p:nvPr/>
        </p:nvSpPr>
        <p:spPr>
          <a:xfrm>
            <a:off x="39841" y="926911"/>
            <a:ext cx="7309800" cy="471900"/>
          </a:xfrm>
          <a:prstGeom prst="rect">
            <a:avLst/>
          </a:prstGeom>
          <a:noFill/>
          <a:ln>
            <a:noFill/>
          </a:ln>
        </p:spPr>
        <p:txBody>
          <a:bodyPr spcFirstLastPara="1" wrap="square" lIns="0" tIns="10000" rIns="0" bIns="0" anchor="ctr" anchorCtr="0">
            <a:spAutoFit/>
          </a:bodyPr>
          <a:lstStyle/>
          <a:p>
            <a:pPr marL="9525" marR="0" lvl="0" indent="0" algn="l" rtl="0">
              <a:spcBef>
                <a:spcPts val="0"/>
              </a:spcBef>
              <a:spcAft>
                <a:spcPts val="0"/>
              </a:spcAft>
              <a:buClr>
                <a:srgbClr val="C00000"/>
              </a:buClr>
              <a:buSzPts val="3000"/>
              <a:buFont typeface="Times New Roman"/>
              <a:buNone/>
            </a:pPr>
            <a:r>
              <a:rPr lang="en-US" sz="3000" b="1" i="0" u="none" strike="noStrike" cap="none">
                <a:solidFill>
                  <a:srgbClr val="C00000"/>
                </a:solidFill>
                <a:latin typeface="Times New Roman"/>
                <a:ea typeface="Times New Roman"/>
                <a:cs typeface="Times New Roman"/>
                <a:sym typeface="Times New Roman"/>
              </a:rPr>
              <a:t>Why Should I Study this course?</a:t>
            </a:r>
            <a:endParaRPr sz="1800" b="0" i="0" u="none" strike="noStrike" cap="none">
              <a:solidFill>
                <a:schemeClr val="dk1"/>
              </a:solidFill>
              <a:latin typeface="Twentieth Century"/>
              <a:ea typeface="Twentieth Century"/>
              <a:cs typeface="Twentieth Century"/>
              <a:sym typeface="Twentieth Century"/>
            </a:endParaRPr>
          </a:p>
        </p:txBody>
      </p:sp>
      <p:sp>
        <p:nvSpPr>
          <p:cNvPr id="205" name="Google Shape;205;gd2dfc44c5b_0_7"/>
          <p:cNvSpPr txBox="1"/>
          <p:nvPr/>
        </p:nvSpPr>
        <p:spPr>
          <a:xfrm>
            <a:off x="124138" y="1865145"/>
            <a:ext cx="8896800" cy="392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950"/>
              <a:buFont typeface="Times New Roman"/>
              <a:buNone/>
            </a:pPr>
            <a:r>
              <a:rPr lang="en-US" sz="1950" b="1" i="0" u="none" strike="noStrike" cap="none">
                <a:solidFill>
                  <a:schemeClr val="dk1"/>
                </a:solidFill>
                <a:latin typeface="Times New Roman"/>
                <a:ea typeface="Times New Roman"/>
                <a:cs typeface="Times New Roman"/>
                <a:sym typeface="Times New Roman"/>
              </a:rPr>
              <a:t>Examples</a:t>
            </a:r>
            <a:endParaRPr sz="1800" b="0" i="0" u="none" strike="noStrike" cap="none">
              <a:solidFill>
                <a:schemeClr val="dk1"/>
              </a:solidFill>
              <a:latin typeface="Twentieth Century"/>
              <a:ea typeface="Twentieth Century"/>
              <a:cs typeface="Twentieth Century"/>
              <a:sym typeface="Twentieth Century"/>
            </a:endParaRPr>
          </a:p>
        </p:txBody>
      </p:sp>
      <p:sp>
        <p:nvSpPr>
          <p:cNvPr id="206" name="Google Shape;206;gd2dfc44c5b_0_7"/>
          <p:cNvSpPr/>
          <p:nvPr/>
        </p:nvSpPr>
        <p:spPr>
          <a:xfrm>
            <a:off x="0" y="5792935"/>
            <a:ext cx="9144000" cy="2079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FFFFFF"/>
              </a:buClr>
              <a:buSzPts val="1500"/>
              <a:buFont typeface="Times New Roman"/>
              <a:buNone/>
            </a:pPr>
            <a:r>
              <a:rPr lang="en-US" sz="1500" b="1" i="0" u="none" strike="noStrike" cap="none">
                <a:solidFill>
                  <a:srgbClr val="FFFFFF"/>
                </a:solidFill>
                <a:latin typeface="Times New Roman"/>
                <a:ea typeface="Times New Roman"/>
                <a:cs typeface="Times New Roman"/>
                <a:sym typeface="Times New Roman"/>
              </a:rPr>
              <a:t>BVRIT HYDERABAD College of Engineering for Women</a:t>
            </a:r>
            <a:endParaRPr sz="1800" b="0" i="0" u="none" strike="noStrike" cap="none">
              <a:solidFill>
                <a:schemeClr val="dk1"/>
              </a:solidFill>
              <a:latin typeface="Twentieth Century"/>
              <a:ea typeface="Twentieth Century"/>
              <a:cs typeface="Twentieth Century"/>
              <a:sym typeface="Twentieth Century"/>
            </a:endParaRPr>
          </a:p>
        </p:txBody>
      </p:sp>
      <p:sp>
        <p:nvSpPr>
          <p:cNvPr id="207" name="Google Shape;207;gd2dfc44c5b_0_7"/>
          <p:cNvSpPr/>
          <p:nvPr/>
        </p:nvSpPr>
        <p:spPr>
          <a:xfrm>
            <a:off x="0" y="1515756"/>
            <a:ext cx="9144000" cy="480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500"/>
              <a:buFont typeface="Twentieth Century"/>
              <a:buNone/>
            </a:pPr>
            <a:endParaRPr sz="1500" b="1" i="0" u="none" strike="noStrike" cap="none">
              <a:solidFill>
                <a:srgbClr val="FFFFFF"/>
              </a:solidFill>
              <a:latin typeface="Times New Roman"/>
              <a:ea typeface="Times New Roman"/>
              <a:cs typeface="Times New Roman"/>
              <a:sym typeface="Times New Roman"/>
            </a:endParaRPr>
          </a:p>
        </p:txBody>
      </p:sp>
      <p:pic>
        <p:nvPicPr>
          <p:cNvPr id="208" name="Google Shape;208;gd2dfc44c5b_0_7"/>
          <p:cNvPicPr preferRelativeResize="0"/>
          <p:nvPr/>
        </p:nvPicPr>
        <p:blipFill rotWithShape="1">
          <a:blip r:embed="rId4">
            <a:alphaModFix/>
          </a:blip>
          <a:srcRect/>
          <a:stretch/>
        </p:blipFill>
        <p:spPr>
          <a:xfrm>
            <a:off x="0" y="24714"/>
            <a:ext cx="9144000" cy="6858000"/>
          </a:xfrm>
          <a:prstGeom prst="rect">
            <a:avLst/>
          </a:prstGeom>
          <a:noFill/>
          <a:ln>
            <a:noFill/>
          </a:ln>
        </p:spPr>
      </p:pic>
      <p:sp>
        <p:nvSpPr>
          <p:cNvPr id="209" name="Google Shape;209;gd2dfc44c5b_0_7"/>
          <p:cNvSpPr txBox="1"/>
          <p:nvPr/>
        </p:nvSpPr>
        <p:spPr>
          <a:xfrm>
            <a:off x="1111020" y="104884"/>
            <a:ext cx="67125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3200"/>
              <a:buFont typeface="Twentieth Century"/>
              <a:buNone/>
            </a:pPr>
            <a:r>
              <a:rPr lang="en-US" sz="3200">
                <a:solidFill>
                  <a:schemeClr val="dk1"/>
                </a:solidFill>
                <a:latin typeface="Twentieth Century"/>
                <a:ea typeface="Twentieth Century"/>
                <a:cs typeface="Twentieth Century"/>
                <a:sym typeface="Twentieth Century"/>
              </a:rPr>
              <a:t>Technology Stack</a:t>
            </a:r>
            <a:endParaRPr sz="3200" b="0" i="0" u="none" strike="noStrike" cap="none">
              <a:solidFill>
                <a:schemeClr val="dk1"/>
              </a:solidFill>
              <a:latin typeface="Twentieth Century"/>
              <a:ea typeface="Twentieth Century"/>
              <a:cs typeface="Twentieth Century"/>
              <a:sym typeface="Twentieth Century"/>
            </a:endParaRPr>
          </a:p>
        </p:txBody>
      </p:sp>
      <p:sp>
        <p:nvSpPr>
          <p:cNvPr id="210" name="Google Shape;210;gd2dfc44c5b_0_7"/>
          <p:cNvSpPr txBox="1"/>
          <p:nvPr/>
        </p:nvSpPr>
        <p:spPr>
          <a:xfrm>
            <a:off x="1309253" y="2967335"/>
            <a:ext cx="67125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Twentieth Century"/>
              <a:buNone/>
            </a:pPr>
            <a:endParaRPr sz="2400" b="1" i="0" u="none" strike="noStrike" cap="none">
              <a:solidFill>
                <a:srgbClr val="FF0000"/>
              </a:solidFill>
              <a:latin typeface="Times New Roman"/>
              <a:ea typeface="Times New Roman"/>
              <a:cs typeface="Times New Roman"/>
              <a:sym typeface="Times New Roman"/>
            </a:endParaRPr>
          </a:p>
        </p:txBody>
      </p:sp>
      <p:sp>
        <p:nvSpPr>
          <p:cNvPr id="211" name="Google Shape;211;gd2dfc44c5b_0_7"/>
          <p:cNvSpPr txBox="1"/>
          <p:nvPr/>
        </p:nvSpPr>
        <p:spPr>
          <a:xfrm>
            <a:off x="342903" y="1563759"/>
            <a:ext cx="8558100" cy="3534000"/>
          </a:xfrm>
          <a:prstGeom prst="rect">
            <a:avLst/>
          </a:prstGeom>
          <a:noFill/>
          <a:ln>
            <a:noFill/>
          </a:ln>
        </p:spPr>
        <p:txBody>
          <a:bodyPr spcFirstLastPara="1" wrap="square" lIns="68575" tIns="34275" rIns="68575" bIns="34275" anchor="t" anchorCtr="0">
            <a:normAutofit/>
          </a:bodyPr>
          <a:lstStyle/>
          <a:p>
            <a:pPr marL="457200" lvl="0" indent="-330200" algn="just" rtl="0">
              <a:lnSpc>
                <a:spcPct val="150000"/>
              </a:lnSpc>
              <a:spcBef>
                <a:spcPts val="1000"/>
              </a:spcBef>
              <a:spcAft>
                <a:spcPts val="0"/>
              </a:spcAft>
              <a:buClr>
                <a:srgbClr val="333333"/>
              </a:buClr>
              <a:buSzPts val="1600"/>
              <a:buFont typeface="Times New Roman"/>
              <a:buChar char="●"/>
            </a:pPr>
            <a:r>
              <a:rPr lang="en-US" sz="1600">
                <a:solidFill>
                  <a:srgbClr val="333333"/>
                </a:solidFill>
                <a:latin typeface="Times New Roman"/>
                <a:ea typeface="Times New Roman"/>
                <a:cs typeface="Times New Roman"/>
                <a:sym typeface="Times New Roman"/>
              </a:rPr>
              <a:t>HTML </a:t>
            </a:r>
            <a:endParaRPr sz="1600">
              <a:solidFill>
                <a:srgbClr val="333333"/>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333333"/>
              </a:buClr>
              <a:buSzPts val="1600"/>
              <a:buFont typeface="Times New Roman"/>
              <a:buChar char="●"/>
            </a:pPr>
            <a:r>
              <a:rPr lang="en-US" sz="1600">
                <a:solidFill>
                  <a:srgbClr val="333333"/>
                </a:solidFill>
                <a:latin typeface="Times New Roman"/>
                <a:ea typeface="Times New Roman"/>
                <a:cs typeface="Times New Roman"/>
                <a:sym typeface="Times New Roman"/>
              </a:rPr>
              <a:t>PHP</a:t>
            </a:r>
            <a:endParaRPr sz="1600">
              <a:solidFill>
                <a:srgbClr val="333333"/>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333333"/>
              </a:buClr>
              <a:buSzPts val="1600"/>
              <a:buFont typeface="Times New Roman"/>
              <a:buChar char="●"/>
            </a:pPr>
            <a:r>
              <a:rPr lang="en-US" sz="1600">
                <a:solidFill>
                  <a:srgbClr val="333333"/>
                </a:solidFill>
                <a:latin typeface="Times New Roman"/>
                <a:ea typeface="Times New Roman"/>
                <a:cs typeface="Times New Roman"/>
                <a:sym typeface="Times New Roman"/>
              </a:rPr>
              <a:t> CSS</a:t>
            </a:r>
            <a:endParaRPr sz="1600">
              <a:solidFill>
                <a:srgbClr val="333333"/>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333333"/>
              </a:buClr>
              <a:buSzPts val="1600"/>
              <a:buFont typeface="Times New Roman"/>
              <a:buChar char="●"/>
            </a:pPr>
            <a:r>
              <a:rPr lang="en-US" sz="1600">
                <a:solidFill>
                  <a:srgbClr val="333333"/>
                </a:solidFill>
                <a:latin typeface="Times New Roman"/>
                <a:ea typeface="Times New Roman"/>
                <a:cs typeface="Times New Roman"/>
                <a:sym typeface="Times New Roman"/>
              </a:rPr>
              <a:t> Bootstrap</a:t>
            </a:r>
            <a:endParaRPr sz="1600">
              <a:solidFill>
                <a:srgbClr val="333333"/>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333333"/>
              </a:buClr>
              <a:buSzPts val="1600"/>
              <a:buFont typeface="Times New Roman"/>
              <a:buChar char="●"/>
            </a:pPr>
            <a:r>
              <a:rPr lang="en-US" sz="1600">
                <a:solidFill>
                  <a:srgbClr val="333333"/>
                </a:solidFill>
                <a:latin typeface="Times New Roman"/>
                <a:ea typeface="Times New Roman"/>
                <a:cs typeface="Times New Roman"/>
                <a:sym typeface="Times New Roman"/>
              </a:rPr>
              <a:t> JavaScript </a:t>
            </a:r>
            <a:endParaRPr sz="1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551</Words>
  <Application>Microsoft Office PowerPoint</Application>
  <PresentationFormat>On-screen Show (4:3)</PresentationFormat>
  <Paragraphs>88</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Noto Sans Symbols</vt:lpstr>
      <vt:lpstr>Times New Roman</vt:lpstr>
      <vt:lpstr>Twentieth Century</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Siri Satwika kotha</cp:lastModifiedBy>
  <cp:revision>1</cp:revision>
  <dcterms:created xsi:type="dcterms:W3CDTF">2020-08-08T03:55:20Z</dcterms:created>
  <dcterms:modified xsi:type="dcterms:W3CDTF">2021-05-31T11:30:58Z</dcterms:modified>
</cp:coreProperties>
</file>