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75" r:id="rId4"/>
    <p:sldId id="276" r:id="rId5"/>
    <p:sldId id="280" r:id="rId6"/>
    <p:sldId id="277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CBC4A-8765-4B28-A272-E74F9421F839}" v="157" dt="2021-04-20T01:08:21.033"/>
    <p1510:client id="{2A7CBC59-D870-49B7-9AE5-9BF146D7283C}" v="418" dt="2021-04-20T03:41:14.279"/>
    <p1510:client id="{F1D5A5B4-9B5A-47FE-B232-7B7DD50962A6}" v="525" dt="2021-04-20T04:20:30.055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ADE9-8047-4E5C-BBAC-69F772C3D697}" type="doc">
      <dgm:prSet loTypeId="urn:microsoft.com/office/officeart/2005/8/layout/process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59EF0402-07EA-48DB-95EB-19929BC978B2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Data preprocessing</a:t>
          </a:r>
        </a:p>
      </dgm:t>
    </dgm:pt>
    <dgm:pt modelId="{ABC1AD6A-2B0A-4DB8-B8D9-CD4AEC636C07}" type="parTrans" cxnId="{69D6736B-706F-4F46-921E-1D8DED2E071C}">
      <dgm:prSet/>
      <dgm:spPr/>
      <dgm:t>
        <a:bodyPr/>
        <a:lstStyle/>
        <a:p>
          <a:endParaRPr lang="en-IN"/>
        </a:p>
      </dgm:t>
    </dgm:pt>
    <dgm:pt modelId="{A53D7E49-3D4B-47EB-A062-B68A3242A475}" type="sibTrans" cxnId="{69D6736B-706F-4F46-921E-1D8DED2E071C}">
      <dgm:prSet/>
      <dgm:spPr/>
      <dgm:t>
        <a:bodyPr/>
        <a:lstStyle/>
        <a:p>
          <a:endParaRPr lang="en-IN"/>
        </a:p>
      </dgm:t>
    </dgm:pt>
    <dgm:pt modelId="{50005B0D-7737-439F-82CD-CC977515F9CB}">
      <dgm:prSet phldrT="[Text]"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Stage 1 GAN</a:t>
          </a:r>
        </a:p>
      </dgm:t>
    </dgm:pt>
    <dgm:pt modelId="{F92A31D6-E29A-4E8D-9D0B-041E10BA60C3}" type="parTrans" cxnId="{42EAE7C3-6D91-4AD0-A0F3-FA477A53C175}">
      <dgm:prSet/>
      <dgm:spPr/>
      <dgm:t>
        <a:bodyPr/>
        <a:lstStyle/>
        <a:p>
          <a:endParaRPr lang="en-IN"/>
        </a:p>
      </dgm:t>
    </dgm:pt>
    <dgm:pt modelId="{5E361277-A4CB-4C28-84DE-56D4FA3B2355}" type="sibTrans" cxnId="{42EAE7C3-6D91-4AD0-A0F3-FA477A53C17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28936B17-4591-443D-9768-A0B46372FC91}">
      <dgm:prSet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Stage 2 GAN</a:t>
          </a:r>
        </a:p>
      </dgm:t>
    </dgm:pt>
    <dgm:pt modelId="{6997A128-0A1D-4CEC-940D-1AD14B4C50FE}" type="parTrans" cxnId="{F4F2CF92-875A-4DAE-BF7F-9FD6724A2DC0}">
      <dgm:prSet/>
      <dgm:spPr/>
      <dgm:t>
        <a:bodyPr/>
        <a:lstStyle/>
        <a:p>
          <a:endParaRPr lang="en-IN"/>
        </a:p>
      </dgm:t>
    </dgm:pt>
    <dgm:pt modelId="{54B33C39-2BF5-458C-8AAC-2414F0C0E80B}" type="sibTrans" cxnId="{F4F2CF92-875A-4DAE-BF7F-9FD6724A2DC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A4D2E60-6221-42B0-9180-2CA9A1FB379A}">
      <dgm:prSet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Upsampling Image</a:t>
          </a:r>
        </a:p>
      </dgm:t>
    </dgm:pt>
    <dgm:pt modelId="{8505F96F-2380-4D6E-B4B1-C99B4E293885}" type="parTrans" cxnId="{F7E20239-EB74-4AEB-B413-5470C86A38ED}">
      <dgm:prSet/>
      <dgm:spPr/>
      <dgm:t>
        <a:bodyPr/>
        <a:lstStyle/>
        <a:p>
          <a:endParaRPr lang="en-IN"/>
        </a:p>
      </dgm:t>
    </dgm:pt>
    <dgm:pt modelId="{6E682524-999E-4D95-A002-8423871B037D}" type="sibTrans" cxnId="{F7E20239-EB74-4AEB-B413-5470C86A38ED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B6075FC-6C2D-4F0A-B86A-23F472451EF0}">
      <dgm:prSet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 </a:t>
          </a:r>
          <a:r>
            <a:rPr lang="en-US" smtClean="0">
              <a:latin typeface="Times New Roman"/>
              <a:cs typeface="Times New Roman"/>
            </a:rPr>
            <a:t>Results</a:t>
          </a:r>
        </a:p>
      </dgm:t>
    </dgm:pt>
    <dgm:pt modelId="{E3062B3E-0174-4691-95C6-55AB9A7BA3F6}" type="parTrans" cxnId="{9AC95275-3866-4B20-B79D-749E6DBBF694}">
      <dgm:prSet/>
      <dgm:spPr/>
      <dgm:t>
        <a:bodyPr/>
        <a:lstStyle/>
        <a:p>
          <a:endParaRPr lang="en-IN"/>
        </a:p>
      </dgm:t>
    </dgm:pt>
    <dgm:pt modelId="{EE2E9541-16D8-45FE-A1B0-6E72CA499515}" type="sibTrans" cxnId="{9AC95275-3866-4B20-B79D-749E6DBBF694}">
      <dgm:prSet/>
      <dgm:spPr/>
      <dgm:t>
        <a:bodyPr/>
        <a:lstStyle/>
        <a:p>
          <a:endParaRPr lang="en-US"/>
        </a:p>
      </dgm:t>
    </dgm:pt>
    <dgm:pt modelId="{F8A4AB33-A91B-42B2-A2B8-97951BA57159}" type="pres">
      <dgm:prSet presAssocID="{5864ADE9-8047-4E5C-BBAC-69F772C3D697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FE82211-7F9B-457B-8130-0DD4734BC431}" type="pres">
      <dgm:prSet presAssocID="{59EF0402-07EA-48DB-95EB-19929BC978B2}" presName="node" presStyleLbl="node1" presStyleIdx="0" presStyleCnt="5" custScaleX="166187" custLinFactNeighborY="14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25C9E5-A8C7-4F23-A288-A7107D0D9E4F}" type="pres">
      <dgm:prSet presAssocID="{A53D7E49-3D4B-47EB-A062-B68A3242A475}" presName="sibTrans" presStyleLbl="sibTrans2D1" presStyleIdx="0" presStyleCnt="4"/>
      <dgm:spPr/>
      <dgm:t>
        <a:bodyPr/>
        <a:lstStyle/>
        <a:p>
          <a:endParaRPr lang="en-IN"/>
        </a:p>
      </dgm:t>
    </dgm:pt>
    <dgm:pt modelId="{4294FC44-FD5D-41DB-8A79-013D248F4301}" type="pres">
      <dgm:prSet presAssocID="{A53D7E49-3D4B-47EB-A062-B68A3242A475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B6116043-7B5A-4DB2-8D6E-856BD3C8FDDB}" type="pres">
      <dgm:prSet presAssocID="{50005B0D-7737-439F-82CD-CC977515F9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043736-3F4B-4033-8593-33934E12F1DB}" type="pres">
      <dgm:prSet presAssocID="{5E361277-A4CB-4C28-84DE-56D4FA3B2355}" presName="sibTrans" presStyleLbl="sibTrans2D1" presStyleIdx="1" presStyleCnt="4"/>
      <dgm:spPr/>
      <dgm:t>
        <a:bodyPr/>
        <a:lstStyle/>
        <a:p>
          <a:endParaRPr lang="en-IN"/>
        </a:p>
      </dgm:t>
    </dgm:pt>
    <dgm:pt modelId="{D622C0FB-D1DA-43BB-84FD-F24605589337}" type="pres">
      <dgm:prSet presAssocID="{5E361277-A4CB-4C28-84DE-56D4FA3B2355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477FBA72-544D-4ECB-B42E-D84C42197453}" type="pres">
      <dgm:prSet presAssocID="{28936B17-4591-443D-9768-A0B46372FC9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B733AA-3532-432F-AC82-62C16989CFC4}" type="pres">
      <dgm:prSet presAssocID="{54B33C39-2BF5-458C-8AAC-2414F0C0E80B}" presName="sibTrans" presStyleLbl="sibTrans2D1" presStyleIdx="2" presStyleCnt="4"/>
      <dgm:spPr/>
      <dgm:t>
        <a:bodyPr/>
        <a:lstStyle/>
        <a:p>
          <a:endParaRPr lang="en-IN"/>
        </a:p>
      </dgm:t>
    </dgm:pt>
    <dgm:pt modelId="{799B39C6-934A-481F-9820-563E9981079A}" type="pres">
      <dgm:prSet presAssocID="{54B33C39-2BF5-458C-8AAC-2414F0C0E80B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B917C24E-BD96-46C8-92F3-31D27D289312}" type="pres">
      <dgm:prSet presAssocID="{8A4D2E60-6221-42B0-9180-2CA9A1FB379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48ED19-5D76-4446-8765-7C0EF988B0BD}" type="pres">
      <dgm:prSet presAssocID="{6E682524-999E-4D95-A002-8423871B037D}" presName="sibTrans" presStyleLbl="sibTrans2D1" presStyleIdx="3" presStyleCnt="4"/>
      <dgm:spPr/>
      <dgm:t>
        <a:bodyPr/>
        <a:lstStyle/>
        <a:p>
          <a:endParaRPr lang="en-IN"/>
        </a:p>
      </dgm:t>
    </dgm:pt>
    <dgm:pt modelId="{34F2340E-FF44-40BE-BBB2-9B8E885D756E}" type="pres">
      <dgm:prSet presAssocID="{6E682524-999E-4D95-A002-8423871B037D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322D80D5-F687-4D1E-84A7-6D82BB47639E}" type="pres">
      <dgm:prSet presAssocID="{9B6075FC-6C2D-4F0A-B86A-23F472451EF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109E1F-5066-415F-A37E-CF385217B42A}" type="presOf" srcId="{5E361277-A4CB-4C28-84DE-56D4FA3B2355}" destId="{D622C0FB-D1DA-43BB-84FD-F24605589337}" srcOrd="1" destOrd="0" presId="urn:microsoft.com/office/officeart/2005/8/layout/process2"/>
    <dgm:cxn modelId="{C9BD1D3E-0EB1-4DDF-8941-5176BDCC4867}" type="presOf" srcId="{8A4D2E60-6221-42B0-9180-2CA9A1FB379A}" destId="{B917C24E-BD96-46C8-92F3-31D27D289312}" srcOrd="0" destOrd="0" presId="urn:microsoft.com/office/officeart/2005/8/layout/process2"/>
    <dgm:cxn modelId="{FB7E8EAA-1833-49B7-9AA8-4D0D3769B0D6}" type="presOf" srcId="{59EF0402-07EA-48DB-95EB-19929BC978B2}" destId="{4FE82211-7F9B-457B-8130-0DD4734BC431}" srcOrd="0" destOrd="0" presId="urn:microsoft.com/office/officeart/2005/8/layout/process2"/>
    <dgm:cxn modelId="{47F3BB57-B192-4376-A63E-BF04E9A5CCF9}" type="presOf" srcId="{28936B17-4591-443D-9768-A0B46372FC91}" destId="{477FBA72-544D-4ECB-B42E-D84C42197453}" srcOrd="0" destOrd="0" presId="urn:microsoft.com/office/officeart/2005/8/layout/process2"/>
    <dgm:cxn modelId="{9AC95275-3866-4B20-B79D-749E6DBBF694}" srcId="{5864ADE9-8047-4E5C-BBAC-69F772C3D697}" destId="{9B6075FC-6C2D-4F0A-B86A-23F472451EF0}" srcOrd="4" destOrd="0" parTransId="{E3062B3E-0174-4691-95C6-55AB9A7BA3F6}" sibTransId="{EE2E9541-16D8-45FE-A1B0-6E72CA499515}"/>
    <dgm:cxn modelId="{4F1D8A06-A206-4D20-95E2-091B26AA3286}" type="presOf" srcId="{6E682524-999E-4D95-A002-8423871B037D}" destId="{34F2340E-FF44-40BE-BBB2-9B8E885D756E}" srcOrd="1" destOrd="0" presId="urn:microsoft.com/office/officeart/2005/8/layout/process2"/>
    <dgm:cxn modelId="{F7E20239-EB74-4AEB-B413-5470C86A38ED}" srcId="{5864ADE9-8047-4E5C-BBAC-69F772C3D697}" destId="{8A4D2E60-6221-42B0-9180-2CA9A1FB379A}" srcOrd="3" destOrd="0" parTransId="{8505F96F-2380-4D6E-B4B1-C99B4E293885}" sibTransId="{6E682524-999E-4D95-A002-8423871B037D}"/>
    <dgm:cxn modelId="{F4F2CF92-875A-4DAE-BF7F-9FD6724A2DC0}" srcId="{5864ADE9-8047-4E5C-BBAC-69F772C3D697}" destId="{28936B17-4591-443D-9768-A0B46372FC91}" srcOrd="2" destOrd="0" parTransId="{6997A128-0A1D-4CEC-940D-1AD14B4C50FE}" sibTransId="{54B33C39-2BF5-458C-8AAC-2414F0C0E80B}"/>
    <dgm:cxn modelId="{59C8FEF9-494C-4DE9-B21C-B1C6B1F8D473}" type="presOf" srcId="{54B33C39-2BF5-458C-8AAC-2414F0C0E80B}" destId="{64B733AA-3532-432F-AC82-62C16989CFC4}" srcOrd="0" destOrd="0" presId="urn:microsoft.com/office/officeart/2005/8/layout/process2"/>
    <dgm:cxn modelId="{69D6736B-706F-4F46-921E-1D8DED2E071C}" srcId="{5864ADE9-8047-4E5C-BBAC-69F772C3D697}" destId="{59EF0402-07EA-48DB-95EB-19929BC978B2}" srcOrd="0" destOrd="0" parTransId="{ABC1AD6A-2B0A-4DB8-B8D9-CD4AEC636C07}" sibTransId="{A53D7E49-3D4B-47EB-A062-B68A3242A475}"/>
    <dgm:cxn modelId="{42EAE7C3-6D91-4AD0-A0F3-FA477A53C175}" srcId="{5864ADE9-8047-4E5C-BBAC-69F772C3D697}" destId="{50005B0D-7737-439F-82CD-CC977515F9CB}" srcOrd="1" destOrd="0" parTransId="{F92A31D6-E29A-4E8D-9D0B-041E10BA60C3}" sibTransId="{5E361277-A4CB-4C28-84DE-56D4FA3B2355}"/>
    <dgm:cxn modelId="{12E87D86-664A-49DD-99DC-55051F0E98C2}" type="presOf" srcId="{5E361277-A4CB-4C28-84DE-56D4FA3B2355}" destId="{5F043736-3F4B-4033-8593-33934E12F1DB}" srcOrd="0" destOrd="0" presId="urn:microsoft.com/office/officeart/2005/8/layout/process2"/>
    <dgm:cxn modelId="{51BD4229-7CD5-49C3-A77D-4BC351180976}" type="presOf" srcId="{9B6075FC-6C2D-4F0A-B86A-23F472451EF0}" destId="{322D80D5-F687-4D1E-84A7-6D82BB47639E}" srcOrd="0" destOrd="0" presId="urn:microsoft.com/office/officeart/2005/8/layout/process2"/>
    <dgm:cxn modelId="{8E341961-2F35-4B6B-9FAF-A2AF0215A0BD}" type="presOf" srcId="{6E682524-999E-4D95-A002-8423871B037D}" destId="{2C48ED19-5D76-4446-8765-7C0EF988B0BD}" srcOrd="0" destOrd="0" presId="urn:microsoft.com/office/officeart/2005/8/layout/process2"/>
    <dgm:cxn modelId="{FF7EE5A8-DF83-4B60-91F9-9FADEA713A03}" type="presOf" srcId="{5864ADE9-8047-4E5C-BBAC-69F772C3D697}" destId="{F8A4AB33-A91B-42B2-A2B8-97951BA57159}" srcOrd="0" destOrd="0" presId="urn:microsoft.com/office/officeart/2005/8/layout/process2"/>
    <dgm:cxn modelId="{9939F724-5333-4F4B-8370-CB6680225FB9}" type="presOf" srcId="{54B33C39-2BF5-458C-8AAC-2414F0C0E80B}" destId="{799B39C6-934A-481F-9820-563E9981079A}" srcOrd="1" destOrd="0" presId="urn:microsoft.com/office/officeart/2005/8/layout/process2"/>
    <dgm:cxn modelId="{6BA0B973-D879-4BC8-8452-B939F51A5CD7}" type="presOf" srcId="{A53D7E49-3D4B-47EB-A062-B68A3242A475}" destId="{1B25C9E5-A8C7-4F23-A288-A7107D0D9E4F}" srcOrd="0" destOrd="0" presId="urn:microsoft.com/office/officeart/2005/8/layout/process2"/>
    <dgm:cxn modelId="{29DAF5E1-D24E-4EEA-930E-E88F72FFCE53}" type="presOf" srcId="{A53D7E49-3D4B-47EB-A062-B68A3242A475}" destId="{4294FC44-FD5D-41DB-8A79-013D248F4301}" srcOrd="1" destOrd="0" presId="urn:microsoft.com/office/officeart/2005/8/layout/process2"/>
    <dgm:cxn modelId="{5E76DF2C-A3B9-49BD-AC37-82566058646C}" type="presOf" srcId="{50005B0D-7737-439F-82CD-CC977515F9CB}" destId="{B6116043-7B5A-4DB2-8D6E-856BD3C8FDDB}" srcOrd="0" destOrd="0" presId="urn:microsoft.com/office/officeart/2005/8/layout/process2"/>
    <dgm:cxn modelId="{6997AE13-BDDF-4364-9A04-5971DD75ECE4}" type="presParOf" srcId="{F8A4AB33-A91B-42B2-A2B8-97951BA57159}" destId="{4FE82211-7F9B-457B-8130-0DD4734BC431}" srcOrd="0" destOrd="0" presId="urn:microsoft.com/office/officeart/2005/8/layout/process2"/>
    <dgm:cxn modelId="{246B3441-B10E-4E70-A805-4B259E0CA23E}" type="presParOf" srcId="{F8A4AB33-A91B-42B2-A2B8-97951BA57159}" destId="{1B25C9E5-A8C7-4F23-A288-A7107D0D9E4F}" srcOrd="1" destOrd="0" presId="urn:microsoft.com/office/officeart/2005/8/layout/process2"/>
    <dgm:cxn modelId="{C1E76737-A44A-45F3-8186-830BA78AC3A5}" type="presParOf" srcId="{1B25C9E5-A8C7-4F23-A288-A7107D0D9E4F}" destId="{4294FC44-FD5D-41DB-8A79-013D248F4301}" srcOrd="0" destOrd="0" presId="urn:microsoft.com/office/officeart/2005/8/layout/process2"/>
    <dgm:cxn modelId="{26341A61-AD41-4A14-9348-A6D699A81693}" type="presParOf" srcId="{F8A4AB33-A91B-42B2-A2B8-97951BA57159}" destId="{B6116043-7B5A-4DB2-8D6E-856BD3C8FDDB}" srcOrd="2" destOrd="0" presId="urn:microsoft.com/office/officeart/2005/8/layout/process2"/>
    <dgm:cxn modelId="{C35268C2-CF08-443D-8FA4-93756DE07DF3}" type="presParOf" srcId="{F8A4AB33-A91B-42B2-A2B8-97951BA57159}" destId="{5F043736-3F4B-4033-8593-33934E12F1DB}" srcOrd="3" destOrd="0" presId="urn:microsoft.com/office/officeart/2005/8/layout/process2"/>
    <dgm:cxn modelId="{DD4CDBA4-D30A-43A0-8B74-9900ACEC3396}" type="presParOf" srcId="{5F043736-3F4B-4033-8593-33934E12F1DB}" destId="{D622C0FB-D1DA-43BB-84FD-F24605589337}" srcOrd="0" destOrd="0" presId="urn:microsoft.com/office/officeart/2005/8/layout/process2"/>
    <dgm:cxn modelId="{AFC4A5B0-1331-4C6F-83DD-0BE62D140186}" type="presParOf" srcId="{F8A4AB33-A91B-42B2-A2B8-97951BA57159}" destId="{477FBA72-544D-4ECB-B42E-D84C42197453}" srcOrd="4" destOrd="0" presId="urn:microsoft.com/office/officeart/2005/8/layout/process2"/>
    <dgm:cxn modelId="{A90D0ABC-6C29-4C25-A942-67E66688ACF8}" type="presParOf" srcId="{F8A4AB33-A91B-42B2-A2B8-97951BA57159}" destId="{64B733AA-3532-432F-AC82-62C16989CFC4}" srcOrd="5" destOrd="0" presId="urn:microsoft.com/office/officeart/2005/8/layout/process2"/>
    <dgm:cxn modelId="{A7FD4E31-B8EA-47EB-AF3F-48B0227F9D01}" type="presParOf" srcId="{64B733AA-3532-432F-AC82-62C16989CFC4}" destId="{799B39C6-934A-481F-9820-563E9981079A}" srcOrd="0" destOrd="0" presId="urn:microsoft.com/office/officeart/2005/8/layout/process2"/>
    <dgm:cxn modelId="{C5BB8FFB-03C8-461B-A3CE-28F214D33048}" type="presParOf" srcId="{F8A4AB33-A91B-42B2-A2B8-97951BA57159}" destId="{B917C24E-BD96-46C8-92F3-31D27D289312}" srcOrd="6" destOrd="0" presId="urn:microsoft.com/office/officeart/2005/8/layout/process2"/>
    <dgm:cxn modelId="{EB1EB747-9976-42E5-A418-B785ADDFE678}" type="presParOf" srcId="{F8A4AB33-A91B-42B2-A2B8-97951BA57159}" destId="{2C48ED19-5D76-4446-8765-7C0EF988B0BD}" srcOrd="7" destOrd="0" presId="urn:microsoft.com/office/officeart/2005/8/layout/process2"/>
    <dgm:cxn modelId="{2BA0C03A-0693-4D9C-BEF3-D61C819154E2}" type="presParOf" srcId="{2C48ED19-5D76-4446-8765-7C0EF988B0BD}" destId="{34F2340E-FF44-40BE-BBB2-9B8E885D756E}" srcOrd="0" destOrd="0" presId="urn:microsoft.com/office/officeart/2005/8/layout/process2"/>
    <dgm:cxn modelId="{458BB2AC-A618-43C3-A054-79EDC310C3CC}" type="presParOf" srcId="{F8A4AB33-A91B-42B2-A2B8-97951BA57159}" destId="{322D80D5-F687-4D1E-84A7-6D82BB47639E}" srcOrd="8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211-7F9B-457B-8130-0DD4734BC431}">
      <dsp:nvSpPr>
        <dsp:cNvPr id="0" name=""/>
        <dsp:cNvSpPr/>
      </dsp:nvSpPr>
      <dsp:spPr>
        <a:xfrm>
          <a:off x="3115082" y="6139"/>
          <a:ext cx="2422700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Data preprocessing</a:t>
          </a:r>
        </a:p>
      </dsp:txBody>
      <dsp:txXfrm>
        <a:off x="3137930" y="28987"/>
        <a:ext cx="2377004" cy="734406"/>
      </dsp:txXfrm>
    </dsp:sp>
    <dsp:sp modelId="{1B25C9E5-A8C7-4F23-A288-A7107D0D9E4F}">
      <dsp:nvSpPr>
        <dsp:cNvPr id="0" name=""/>
        <dsp:cNvSpPr/>
      </dsp:nvSpPr>
      <dsp:spPr>
        <a:xfrm rot="5400000">
          <a:off x="4182216" y="803007"/>
          <a:ext cx="288433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4221119" y="834313"/>
        <a:ext cx="210627" cy="201903"/>
      </dsp:txXfrm>
    </dsp:sp>
    <dsp:sp modelId="{B6116043-7B5A-4DB2-8D6E-856BD3C8FDDB}">
      <dsp:nvSpPr>
        <dsp:cNvPr id="0" name=""/>
        <dsp:cNvSpPr/>
      </dsp:nvSpPr>
      <dsp:spPr>
        <a:xfrm>
          <a:off x="3597525" y="1170819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Stage 1 GAN</a:t>
          </a:r>
        </a:p>
      </dsp:txBody>
      <dsp:txXfrm>
        <a:off x="3620373" y="1193667"/>
        <a:ext cx="1412119" cy="734406"/>
      </dsp:txXfrm>
    </dsp:sp>
    <dsp:sp modelId="{5F043736-3F4B-4033-8593-33934E12F1DB}">
      <dsp:nvSpPr>
        <dsp:cNvPr id="0" name=""/>
        <dsp:cNvSpPr/>
      </dsp:nvSpPr>
      <dsp:spPr>
        <a:xfrm rot="5400000">
          <a:off x="4180163" y="1970424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91560"/>
            <a:satOff val="136"/>
            <a:lumOff val="10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4221119" y="1999678"/>
        <a:ext cx="210627" cy="204777"/>
      </dsp:txXfrm>
    </dsp:sp>
    <dsp:sp modelId="{477FBA72-544D-4ECB-B42E-D84C42197453}">
      <dsp:nvSpPr>
        <dsp:cNvPr id="0" name=""/>
        <dsp:cNvSpPr/>
      </dsp:nvSpPr>
      <dsp:spPr>
        <a:xfrm>
          <a:off x="3597525" y="2340972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Stage 2 GAN</a:t>
          </a:r>
        </a:p>
      </dsp:txBody>
      <dsp:txXfrm>
        <a:off x="3620373" y="2363820"/>
        <a:ext cx="1412119" cy="734406"/>
      </dsp:txXfrm>
    </dsp:sp>
    <dsp:sp modelId="{64B733AA-3532-432F-AC82-62C16989CFC4}">
      <dsp:nvSpPr>
        <dsp:cNvPr id="0" name=""/>
        <dsp:cNvSpPr/>
      </dsp:nvSpPr>
      <dsp:spPr>
        <a:xfrm rot="5400000">
          <a:off x="4180163" y="3140577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83121"/>
            <a:satOff val="273"/>
            <a:lumOff val="214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221119" y="3169831"/>
        <a:ext cx="210627" cy="204777"/>
      </dsp:txXfrm>
    </dsp:sp>
    <dsp:sp modelId="{B917C24E-BD96-46C8-92F3-31D27D289312}">
      <dsp:nvSpPr>
        <dsp:cNvPr id="0" name=""/>
        <dsp:cNvSpPr/>
      </dsp:nvSpPr>
      <dsp:spPr>
        <a:xfrm>
          <a:off x="3597525" y="3511126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Upsampling Image</a:t>
          </a:r>
        </a:p>
      </dsp:txBody>
      <dsp:txXfrm>
        <a:off x="3620373" y="3533974"/>
        <a:ext cx="1412119" cy="734406"/>
      </dsp:txXfrm>
    </dsp:sp>
    <dsp:sp modelId="{2C48ED19-5D76-4446-8765-7C0EF988B0BD}">
      <dsp:nvSpPr>
        <dsp:cNvPr id="0" name=""/>
        <dsp:cNvSpPr/>
      </dsp:nvSpPr>
      <dsp:spPr>
        <a:xfrm rot="5400000">
          <a:off x="4180163" y="4310730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74681"/>
            <a:satOff val="409"/>
            <a:lumOff val="32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221119" y="4339984"/>
        <a:ext cx="210627" cy="204777"/>
      </dsp:txXfrm>
    </dsp:sp>
    <dsp:sp modelId="{322D80D5-F687-4D1E-84A7-6D82BB47639E}">
      <dsp:nvSpPr>
        <dsp:cNvPr id="0" name=""/>
        <dsp:cNvSpPr/>
      </dsp:nvSpPr>
      <dsp:spPr>
        <a:xfrm>
          <a:off x="3597525" y="4681279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Calculating Scores</a:t>
          </a:r>
        </a:p>
      </dsp:txBody>
      <dsp:txXfrm>
        <a:off x="3620373" y="4704127"/>
        <a:ext cx="1412119" cy="734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64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97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03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8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1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3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4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4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24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text-to-image-a3b201b003a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E2363A-538A-412C-AFF4-BC747894A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  <a:defRPr/>
            </a:pPr>
            <a:endParaRPr lang="en-US" sz="1500" b="1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44EB96B-5E08-462C-B15A-F8DACB5C5418}"/>
              </a:ext>
            </a:extLst>
          </p:cNvPr>
          <p:cNvSpPr txBox="1">
            <a:spLocks/>
          </p:cNvSpPr>
          <p:nvPr/>
        </p:nvSpPr>
        <p:spPr>
          <a:xfrm>
            <a:off x="0" y="793214"/>
            <a:ext cx="9147858" cy="5791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Department of Computer Science and Engineering</a:t>
            </a: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j-ea"/>
              <a:cs typeface="Times New Roman"/>
            </a:endParaRPr>
          </a:p>
          <a:p>
            <a:pPr>
              <a:spcBef>
                <a:spcPct val="0"/>
              </a:spcBef>
              <a:defRPr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TEXT TO IMAGE GENERATOR</a:t>
            </a:r>
            <a:endParaRPr lang="en-US" sz="26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using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GENERATIVE ADVERSARIAL NETWORKS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dirty="0" smtClean="0">
                <a:latin typeface="Times New Roman"/>
                <a:ea typeface="+mj-ea"/>
                <a:cs typeface="Times New Roman"/>
              </a:rPr>
              <a:t>( 28 May </a:t>
            </a:r>
            <a:r>
              <a:rPr lang="en-US" sz="2400" dirty="0">
                <a:latin typeface="Times New Roman"/>
                <a:ea typeface="+mj-ea"/>
                <a:cs typeface="Times New Roman"/>
              </a:rPr>
              <a:t>2021)</a:t>
            </a:r>
            <a:endParaRPr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Harika Devineni : 17WH1A0570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G. Jahnavi Priya : 17WH1A0573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Sanku Saii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smtClean="0">
                <a:latin typeface="Times New Roman"/>
                <a:cs typeface="Times New Roman"/>
              </a:rPr>
              <a:t>Sweta </a:t>
            </a:r>
            <a:r>
              <a:rPr lang="en-US" sz="2400" dirty="0">
                <a:latin typeface="Times New Roman"/>
                <a:cs typeface="Times New Roman"/>
              </a:rPr>
              <a:t>: 17WH1A05B0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algn="r"/>
            <a:r>
              <a:rPr lang="en-US" sz="2400" dirty="0">
                <a:latin typeface="Times New Roman"/>
                <a:cs typeface="Times New Roman"/>
              </a:rPr>
              <a:t>Internal Guide: Prof. R.S. Murali Nath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r"/>
            <a:r>
              <a:rPr lang="en-US" sz="2400" dirty="0">
                <a:latin typeface="Times New Roman"/>
                <a:cs typeface="Times New Roman"/>
              </a:rPr>
              <a:t>Designation : Associate Professor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endParaRPr lang="en-US" sz="2400" dirty="0">
              <a:latin typeface="Times New Roman"/>
              <a:ea typeface="+mn-lt"/>
              <a:cs typeface="+mn-lt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59" y="977318"/>
            <a:ext cx="9143881" cy="55273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Times New Roman"/>
                <a:ea typeface="+mn-lt"/>
                <a:cs typeface="+mn-lt"/>
              </a:rPr>
              <a:t>Synthesizing high-quality images from text descriptions is a challenging problem in computer vision and has many practical applications. Samples generated by existing text-to-image approaches can roughly reflect the meaning of the given descriptions, but they fail to contain necessary details and vivid object </a:t>
            </a:r>
            <a:r>
              <a:rPr lang="en-US" sz="1800" dirty="0" smtClean="0">
                <a:latin typeface="Times New Roman"/>
                <a:ea typeface="+mn-lt"/>
                <a:cs typeface="+mn-lt"/>
              </a:rPr>
              <a:t>parts. In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this project, we use Stacked Generative Adversarial Networks (StackGAN) to generate photo-realistic images conditioned on text descriptions. We decompose the hard problem into more manageable sub-problems through a sketch-refinement </a:t>
            </a:r>
            <a:r>
              <a:rPr lang="en-US" sz="1800" dirty="0" smtClean="0">
                <a:latin typeface="Times New Roman"/>
                <a:ea typeface="+mn-lt"/>
                <a:cs typeface="+mn-lt"/>
              </a:rPr>
              <a:t>process. The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Stage-I GAN sketches the primitive shape and colors of the object based on the given text description, yielding Stage-I low-resolution images. The Stage-II GAN takes Stage-I results and text descriptions as inputs, and generates high-resolution images with photo-realistic details. It is able to rectify defects in Stage-I results and add compelling details with the refinement process.</a:t>
            </a:r>
          </a:p>
        </p:txBody>
      </p:sp>
    </p:spTree>
    <p:extLst>
      <p:ext uri="{BB962C8B-B14F-4D97-AF65-F5344CB8AC3E}">
        <p14:creationId xmlns="" xmlns:p14="http://schemas.microsoft.com/office/powerpoint/2010/main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="" xmlns:a16="http://schemas.microsoft.com/office/drawing/2014/main" id="{FF344B7D-6C81-4D36-864B-B285FA46CA7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277659949"/>
              </p:ext>
            </p:extLst>
          </p:nvPr>
        </p:nvGraphicFramePr>
        <p:xfrm>
          <a:off x="136127" y="1001090"/>
          <a:ext cx="8652866" cy="546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24082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1899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itchFamily="18" charset="0"/>
                <a:cs typeface="Times New Roman" pitchFamily="18" charset="0"/>
              </a:rPr>
              <a:t>Technology 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6B8E4B-7E93-4A64-9B0C-6D26702A3E96}"/>
              </a:ext>
            </a:extLst>
          </p:cNvPr>
          <p:cNvSpPr txBox="1"/>
          <p:nvPr/>
        </p:nvSpPr>
        <p:spPr>
          <a:xfrm>
            <a:off x="1243563" y="2310485"/>
            <a:ext cx="666632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Python </a:t>
            </a:r>
            <a:r>
              <a:rPr lang="en-US" sz="2800" dirty="0" smtClean="0">
                <a:latin typeface="Times New Roman"/>
                <a:cs typeface="Times New Roman"/>
              </a:rPr>
              <a:t>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GloVe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Dataset: Oxford 102 flower dataset.</a:t>
            </a: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Libraries Needed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lang="en-US" sz="2800" dirty="0">
              <a:latin typeface="Times New Roman"/>
              <a:cs typeface="Times New 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ea typeface="+mn-lt"/>
                <a:cs typeface="Times New Roman"/>
              </a:rPr>
              <a:t>Tensor </a:t>
            </a:r>
            <a:r>
              <a:rPr lang="en-US" sz="2800" dirty="0" smtClean="0">
                <a:latin typeface="Times New Roman"/>
                <a:ea typeface="+mn-lt"/>
                <a:cs typeface="Times New Roman"/>
              </a:rPr>
              <a:t>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Numpy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/>
                <a:cs typeface="Times New Roman"/>
              </a:rPr>
              <a:t>Matplotlib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6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1899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WhatsApp Image 2021-05-28 at 8.42.11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62" y="1200839"/>
            <a:ext cx="7591077" cy="44397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36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0254C9-2DAB-45C4-B8BA-E3D3FD34C3E9}"/>
              </a:ext>
            </a:extLst>
          </p:cNvPr>
          <p:cNvSpPr txBox="1"/>
          <p:nvPr/>
        </p:nvSpPr>
        <p:spPr>
          <a:xfrm>
            <a:off x="85568" y="1158886"/>
            <a:ext cx="8940117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>
              <a:buFont typeface="Arial" panose="020F0302020204030204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Papers 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 panose="020F0302020204030204"/>
              <a:buChar char="•"/>
            </a:pPr>
            <a:endParaRPr lang="en-US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r>
              <a:rPr lang="en-US" i="1" dirty="0">
                <a:solidFill>
                  <a:srgbClr val="202124"/>
                </a:solidFill>
                <a:latin typeface="Times New Roman"/>
                <a:cs typeface="Times New Roman"/>
              </a:rPr>
              <a:t>“StackGAN: Text to Photo-realistic Image Synthesis with Stacked Generative Adversarial Networks”, </a:t>
            </a:r>
            <a:r>
              <a:rPr lang="en-IN" dirty="0" smtClean="0">
                <a:solidFill>
                  <a:srgbClr val="202124"/>
                </a:solidFill>
                <a:latin typeface="Times New Roman"/>
                <a:cs typeface="Times New Roman"/>
              </a:rPr>
              <a:t>TaoXu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, Hongsheng Li</a:t>
            </a:r>
            <a:r>
              <a:rPr lang="en-IN" dirty="0" smtClean="0">
                <a:solidFill>
                  <a:srgbClr val="202124"/>
                </a:solidFill>
                <a:latin typeface="Times New Roman"/>
                <a:cs typeface="Times New Roman"/>
              </a:rPr>
              <a:t>, 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 Shaoting Zhang, Xiaogang Wang, Xiaolei Huang, Dimitris Metaxas, </a:t>
            </a:r>
            <a:r>
              <a:rPr lang="en-IN" dirty="0" smtClean="0">
                <a:solidFill>
                  <a:srgbClr val="202124"/>
                </a:solidFill>
                <a:latin typeface="Times New Roman"/>
                <a:cs typeface="Times New Roman"/>
              </a:rPr>
              <a:t> Hans Xang date 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of publication August 5, 2017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arenR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US" i="1" dirty="0">
                <a:latin typeface="Times New Roman"/>
                <a:cs typeface="Times New Roman"/>
              </a:rPr>
              <a:t>“TiVGAN: Text to Image to Video Generation With Step-by-Step Evolutionary Generator”</a:t>
            </a:r>
            <a:r>
              <a:rPr lang="en-US" dirty="0">
                <a:latin typeface="Times New Roman"/>
                <a:cs typeface="Times New Roman"/>
              </a:rPr>
              <a:t>, IEEE Access, DOYEON KIM, DONGGYU JOO and JUNMO KIM  School of Electrical Engineering, Korea Advanced Institute of Science and Technology, Daejeon 34141, South Korea Corresponding author: Junmo Kim, date of publication August 19, 2020.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arenR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IN" i="1" dirty="0">
                <a:latin typeface="Times New Roman"/>
                <a:cs typeface="Times New Roman"/>
              </a:rPr>
              <a:t>“A Realistic Image Generation of Face From Text Description Using the Fully Trained Generative Adversarial Networks”</a:t>
            </a:r>
            <a:r>
              <a:rPr lang="en-IN" dirty="0">
                <a:latin typeface="Times New Roman"/>
                <a:cs typeface="Times New Roman"/>
              </a:rPr>
              <a:t>, MUHAMMAD ZEESHAN KHAN, SAIRA JABEEN, MUHAMMAD USMAN GHANI KHAN, TANZILA SABA, ASIM REHMAT, AMJAD REHMAN and USMAN TARIQ, </a:t>
            </a:r>
            <a:r>
              <a:rPr lang="en-US" dirty="0">
                <a:latin typeface="Times New Roman"/>
                <a:cs typeface="Times New Roman"/>
              </a:rPr>
              <a:t>date of publication August 10, 2020.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Tx/>
              <a:buAutoNum type="arabicParenR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 panose="020F0302020204030204"/>
              <a:buChar char="•"/>
            </a:pPr>
            <a:r>
              <a:rPr lang="en-IN" dirty="0">
                <a:solidFill>
                  <a:srgbClr val="7030A0"/>
                </a:solidFill>
                <a:latin typeface="Times New Roman"/>
                <a:cs typeface="Times New Roman"/>
              </a:rPr>
              <a:t>Article 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IN" i="1" dirty="0">
                <a:latin typeface="Times New Roman"/>
                <a:cs typeface="Times New Roman"/>
                <a:hlinkClick r:id="rId4"/>
              </a:rPr>
              <a:t>https://towardsdatascience.com/text-to-image-a3b201b003ae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endParaRPr lang="en-IN" b="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154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="" xmlns:p14="http://schemas.microsoft.com/office/powerpoint/2010/main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153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archith</cp:lastModifiedBy>
  <cp:revision>323</cp:revision>
  <dcterms:created xsi:type="dcterms:W3CDTF">2020-08-08T03:55:20Z</dcterms:created>
  <dcterms:modified xsi:type="dcterms:W3CDTF">2021-05-28T03:55:02Z</dcterms:modified>
</cp:coreProperties>
</file>