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75" r:id="rId3"/>
    <p:sldId id="282" r:id="rId4"/>
    <p:sldId id="280" r:id="rId5"/>
    <p:sldId id="277" r:id="rId6"/>
    <p:sldId id="281" r:id="rId7"/>
    <p:sldId id="278"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A92B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02FC1E5-1806-490F-A32D-F59D312B7971}"/>
              </a:ext>
            </a:extLst>
          </p:cNvPr>
          <p:cNvSpPr>
            <a:spLocks noGrp="1"/>
          </p:cNvSpPr>
          <p:nvPr>
            <p:ph type="dt" sz="half" idx="10"/>
          </p:nvPr>
        </p:nvSpPr>
        <p:spPr/>
        <p:txBody>
          <a:bodyPr/>
          <a:lstStyle/>
          <a:p>
            <a:fld id="{11749D38-9539-4CDC-A76C-FAD4402E70FE}" type="datetime1">
              <a:rPr lang="en-US" smtClean="0"/>
              <a:pPr/>
              <a:t>5/30/2021</a:t>
            </a:fld>
            <a:endParaRPr lang="en-US"/>
          </a:p>
        </p:txBody>
      </p:sp>
      <p:sp>
        <p:nvSpPr>
          <p:cNvPr id="5" name="Footer Placeholder 4">
            <a:extLst>
              <a:ext uri="{FF2B5EF4-FFF2-40B4-BE49-F238E27FC236}">
                <a16:creationId xmlns="" xmlns:a16="http://schemas.microsoft.com/office/drawing/2014/main" id="{CEFDC17C-402E-4C6A-9D91-1E0D68CD9176}"/>
              </a:ext>
            </a:extLst>
          </p:cNvPr>
          <p:cNvSpPr>
            <a:spLocks noGrp="1"/>
          </p:cNvSpPr>
          <p:nvPr>
            <p:ph type="ftr" sz="quarter" idx="11"/>
          </p:nvPr>
        </p:nvSpPr>
        <p:spPr/>
        <p:txBody>
          <a:bodyPr/>
          <a:lstStyle/>
          <a:p>
            <a:r>
              <a:rPr lang="en-IN" smtClean="0"/>
              <a:t>Department of Computer Science &amp; Engineering</a:t>
            </a:r>
            <a:endParaRPr lang="en-US"/>
          </a:p>
        </p:txBody>
      </p:sp>
      <p:sp>
        <p:nvSpPr>
          <p:cNvPr id="6" name="Slide Number Placeholder 5">
            <a:extLst>
              <a:ext uri="{FF2B5EF4-FFF2-40B4-BE49-F238E27FC236}">
                <a16:creationId xmlns="" xmlns:a16="http://schemas.microsoft.com/office/drawing/2014/main"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E9809D3-ADDE-4409-AB15-400904A2D19A}"/>
              </a:ext>
            </a:extLst>
          </p:cNvPr>
          <p:cNvSpPr>
            <a:spLocks noGrp="1"/>
          </p:cNvSpPr>
          <p:nvPr>
            <p:ph type="dt" sz="half" idx="10"/>
          </p:nvPr>
        </p:nvSpPr>
        <p:spPr/>
        <p:txBody>
          <a:bodyPr/>
          <a:lstStyle/>
          <a:p>
            <a:fld id="{09988D1F-2BAC-4701-911F-44528AA23F06}" type="datetime1">
              <a:rPr lang="en-US" smtClean="0"/>
              <a:pPr/>
              <a:t>5/30/2021</a:t>
            </a:fld>
            <a:endParaRPr lang="en-US"/>
          </a:p>
        </p:txBody>
      </p:sp>
      <p:sp>
        <p:nvSpPr>
          <p:cNvPr id="5" name="Footer Placeholder 4">
            <a:extLst>
              <a:ext uri="{FF2B5EF4-FFF2-40B4-BE49-F238E27FC236}">
                <a16:creationId xmlns="" xmlns:a16="http://schemas.microsoft.com/office/drawing/2014/main" id="{17DE37D2-F7DA-45F4-B780-49E471585C2E}"/>
              </a:ext>
            </a:extLst>
          </p:cNvPr>
          <p:cNvSpPr>
            <a:spLocks noGrp="1"/>
          </p:cNvSpPr>
          <p:nvPr>
            <p:ph type="ftr" sz="quarter" idx="11"/>
          </p:nvPr>
        </p:nvSpPr>
        <p:spPr/>
        <p:txBody>
          <a:bodyPr/>
          <a:lstStyle/>
          <a:p>
            <a:r>
              <a:rPr lang="en-IN" smtClean="0"/>
              <a:t>Department of Computer Science &amp; Engineering</a:t>
            </a:r>
            <a:endParaRPr lang="en-US"/>
          </a:p>
        </p:txBody>
      </p:sp>
      <p:sp>
        <p:nvSpPr>
          <p:cNvPr id="6" name="Slide Number Placeholder 5">
            <a:extLst>
              <a:ext uri="{FF2B5EF4-FFF2-40B4-BE49-F238E27FC236}">
                <a16:creationId xmlns="" xmlns:a16="http://schemas.microsoft.com/office/drawing/2014/main"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C40F784-B990-4B12-B8E8-644C75318B2E}"/>
              </a:ext>
            </a:extLst>
          </p:cNvPr>
          <p:cNvSpPr>
            <a:spLocks noGrp="1"/>
          </p:cNvSpPr>
          <p:nvPr>
            <p:ph type="dt" sz="half" idx="10"/>
          </p:nvPr>
        </p:nvSpPr>
        <p:spPr/>
        <p:txBody>
          <a:bodyPr/>
          <a:lstStyle/>
          <a:p>
            <a:fld id="{BAF9D6AB-BC6F-40FA-8953-E8E2182A4B61}" type="datetime1">
              <a:rPr lang="en-US" smtClean="0"/>
              <a:pPr/>
              <a:t>5/30/2021</a:t>
            </a:fld>
            <a:endParaRPr lang="en-US"/>
          </a:p>
        </p:txBody>
      </p:sp>
      <p:sp>
        <p:nvSpPr>
          <p:cNvPr id="5" name="Footer Placeholder 4">
            <a:extLst>
              <a:ext uri="{FF2B5EF4-FFF2-40B4-BE49-F238E27FC236}">
                <a16:creationId xmlns="" xmlns:a16="http://schemas.microsoft.com/office/drawing/2014/main" id="{8CC04032-0D30-41D7-B43E-D6E0D955DE39}"/>
              </a:ext>
            </a:extLst>
          </p:cNvPr>
          <p:cNvSpPr>
            <a:spLocks noGrp="1"/>
          </p:cNvSpPr>
          <p:nvPr>
            <p:ph type="ftr" sz="quarter" idx="11"/>
          </p:nvPr>
        </p:nvSpPr>
        <p:spPr/>
        <p:txBody>
          <a:bodyPr/>
          <a:lstStyle/>
          <a:p>
            <a:r>
              <a:rPr lang="en-IN" smtClean="0"/>
              <a:t>Department of Computer Science &amp; Engineering</a:t>
            </a:r>
            <a:endParaRPr lang="en-US"/>
          </a:p>
        </p:txBody>
      </p:sp>
      <p:sp>
        <p:nvSpPr>
          <p:cNvPr id="6" name="Slide Number Placeholder 5">
            <a:extLst>
              <a:ext uri="{FF2B5EF4-FFF2-40B4-BE49-F238E27FC236}">
                <a16:creationId xmlns="" xmlns:a16="http://schemas.microsoft.com/office/drawing/2014/main"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E12548D-5787-4208-A3EA-2785B5875303}"/>
              </a:ext>
            </a:extLst>
          </p:cNvPr>
          <p:cNvSpPr>
            <a:spLocks noGrp="1"/>
          </p:cNvSpPr>
          <p:nvPr>
            <p:ph type="dt" sz="half" idx="10"/>
          </p:nvPr>
        </p:nvSpPr>
        <p:spPr/>
        <p:txBody>
          <a:bodyPr/>
          <a:lstStyle/>
          <a:p>
            <a:fld id="{4E48B4E2-5B0E-40CD-AD7F-3595414846EA}" type="datetime1">
              <a:rPr lang="en-US" smtClean="0"/>
              <a:pPr/>
              <a:t>5/30/2021</a:t>
            </a:fld>
            <a:endParaRPr lang="en-US"/>
          </a:p>
        </p:txBody>
      </p:sp>
      <p:sp>
        <p:nvSpPr>
          <p:cNvPr id="5" name="Footer Placeholder 4">
            <a:extLst>
              <a:ext uri="{FF2B5EF4-FFF2-40B4-BE49-F238E27FC236}">
                <a16:creationId xmlns="" xmlns:a16="http://schemas.microsoft.com/office/drawing/2014/main" id="{56A97C58-C114-49DC-9DC8-DA78FDD282A1}"/>
              </a:ext>
            </a:extLst>
          </p:cNvPr>
          <p:cNvSpPr>
            <a:spLocks noGrp="1"/>
          </p:cNvSpPr>
          <p:nvPr>
            <p:ph type="ftr" sz="quarter" idx="11"/>
          </p:nvPr>
        </p:nvSpPr>
        <p:spPr/>
        <p:txBody>
          <a:bodyPr/>
          <a:lstStyle/>
          <a:p>
            <a:r>
              <a:rPr lang="en-IN" smtClean="0"/>
              <a:t>Department of Computer Science &amp; Engineering</a:t>
            </a:r>
            <a:endParaRPr lang="en-US"/>
          </a:p>
        </p:txBody>
      </p:sp>
      <p:sp>
        <p:nvSpPr>
          <p:cNvPr id="6" name="Slide Number Placeholder 5">
            <a:extLst>
              <a:ext uri="{FF2B5EF4-FFF2-40B4-BE49-F238E27FC236}">
                <a16:creationId xmlns="" xmlns:a16="http://schemas.microsoft.com/office/drawing/2014/main"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48E3F51-0102-4A10-9615-3BA272B8AF43}"/>
              </a:ext>
            </a:extLst>
          </p:cNvPr>
          <p:cNvSpPr>
            <a:spLocks noGrp="1"/>
          </p:cNvSpPr>
          <p:nvPr>
            <p:ph type="dt" sz="half" idx="10"/>
          </p:nvPr>
        </p:nvSpPr>
        <p:spPr/>
        <p:txBody>
          <a:bodyPr/>
          <a:lstStyle/>
          <a:p>
            <a:fld id="{1859F536-8353-4202-8DDE-67117AE96D2C}" type="datetime1">
              <a:rPr lang="en-US" smtClean="0"/>
              <a:pPr/>
              <a:t>5/30/2021</a:t>
            </a:fld>
            <a:endParaRPr lang="en-US"/>
          </a:p>
        </p:txBody>
      </p:sp>
      <p:sp>
        <p:nvSpPr>
          <p:cNvPr id="5" name="Footer Placeholder 4">
            <a:extLst>
              <a:ext uri="{FF2B5EF4-FFF2-40B4-BE49-F238E27FC236}">
                <a16:creationId xmlns="" xmlns:a16="http://schemas.microsoft.com/office/drawing/2014/main" id="{696563C4-CBD3-4AC5-B968-CF5EE7395B5A}"/>
              </a:ext>
            </a:extLst>
          </p:cNvPr>
          <p:cNvSpPr>
            <a:spLocks noGrp="1"/>
          </p:cNvSpPr>
          <p:nvPr>
            <p:ph type="ftr" sz="quarter" idx="11"/>
          </p:nvPr>
        </p:nvSpPr>
        <p:spPr/>
        <p:txBody>
          <a:bodyPr/>
          <a:lstStyle/>
          <a:p>
            <a:r>
              <a:rPr lang="en-IN" smtClean="0"/>
              <a:t>Department of Computer Science &amp; Engineering</a:t>
            </a:r>
            <a:endParaRPr lang="en-US"/>
          </a:p>
        </p:txBody>
      </p:sp>
      <p:sp>
        <p:nvSpPr>
          <p:cNvPr id="6" name="Slide Number Placeholder 5">
            <a:extLst>
              <a:ext uri="{FF2B5EF4-FFF2-40B4-BE49-F238E27FC236}">
                <a16:creationId xmlns="" xmlns:a16="http://schemas.microsoft.com/office/drawing/2014/main"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C75C530-D5B8-47BA-B47D-D56C3D39223E}"/>
              </a:ext>
            </a:extLst>
          </p:cNvPr>
          <p:cNvSpPr>
            <a:spLocks noGrp="1"/>
          </p:cNvSpPr>
          <p:nvPr>
            <p:ph type="dt" sz="half" idx="10"/>
          </p:nvPr>
        </p:nvSpPr>
        <p:spPr/>
        <p:txBody>
          <a:bodyPr/>
          <a:lstStyle/>
          <a:p>
            <a:fld id="{9DA5274F-A21E-4208-845D-0B3233CF301F}" type="datetime1">
              <a:rPr lang="en-US" smtClean="0"/>
              <a:pPr/>
              <a:t>5/30/2021</a:t>
            </a:fld>
            <a:endParaRPr lang="en-US"/>
          </a:p>
        </p:txBody>
      </p:sp>
      <p:sp>
        <p:nvSpPr>
          <p:cNvPr id="6" name="Footer Placeholder 5">
            <a:extLst>
              <a:ext uri="{FF2B5EF4-FFF2-40B4-BE49-F238E27FC236}">
                <a16:creationId xmlns="" xmlns:a16="http://schemas.microsoft.com/office/drawing/2014/main" id="{C7E3DDD1-EA81-4FC7-9CE8-6C58CBAAEA90}"/>
              </a:ext>
            </a:extLst>
          </p:cNvPr>
          <p:cNvSpPr>
            <a:spLocks noGrp="1"/>
          </p:cNvSpPr>
          <p:nvPr>
            <p:ph type="ftr" sz="quarter" idx="11"/>
          </p:nvPr>
        </p:nvSpPr>
        <p:spPr/>
        <p:txBody>
          <a:bodyPr/>
          <a:lstStyle/>
          <a:p>
            <a:r>
              <a:rPr lang="en-IN" smtClean="0"/>
              <a:t>Department of Computer Science &amp; Engineering</a:t>
            </a:r>
            <a:endParaRPr lang="en-US"/>
          </a:p>
        </p:txBody>
      </p:sp>
      <p:sp>
        <p:nvSpPr>
          <p:cNvPr id="7" name="Slide Number Placeholder 6">
            <a:extLst>
              <a:ext uri="{FF2B5EF4-FFF2-40B4-BE49-F238E27FC236}">
                <a16:creationId xmlns="" xmlns:a16="http://schemas.microsoft.com/office/drawing/2014/main"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5D85C9A-408E-4FF5-B667-7FA2525C0F8D}"/>
              </a:ext>
            </a:extLst>
          </p:cNvPr>
          <p:cNvSpPr>
            <a:spLocks noGrp="1"/>
          </p:cNvSpPr>
          <p:nvPr>
            <p:ph type="dt" sz="half" idx="10"/>
          </p:nvPr>
        </p:nvSpPr>
        <p:spPr/>
        <p:txBody>
          <a:bodyPr/>
          <a:lstStyle/>
          <a:p>
            <a:fld id="{0EA87482-A61E-4C79-8494-97B9E2DA0AE8}" type="datetime1">
              <a:rPr lang="en-US" smtClean="0"/>
              <a:pPr/>
              <a:t>5/30/2021</a:t>
            </a:fld>
            <a:endParaRPr lang="en-US"/>
          </a:p>
        </p:txBody>
      </p:sp>
      <p:sp>
        <p:nvSpPr>
          <p:cNvPr id="8" name="Footer Placeholder 7">
            <a:extLst>
              <a:ext uri="{FF2B5EF4-FFF2-40B4-BE49-F238E27FC236}">
                <a16:creationId xmlns="" xmlns:a16="http://schemas.microsoft.com/office/drawing/2014/main" id="{B057A230-1FF7-4EC7-8FD7-13C009500B19}"/>
              </a:ext>
            </a:extLst>
          </p:cNvPr>
          <p:cNvSpPr>
            <a:spLocks noGrp="1"/>
          </p:cNvSpPr>
          <p:nvPr>
            <p:ph type="ftr" sz="quarter" idx="11"/>
          </p:nvPr>
        </p:nvSpPr>
        <p:spPr/>
        <p:txBody>
          <a:bodyPr/>
          <a:lstStyle/>
          <a:p>
            <a:r>
              <a:rPr lang="en-IN" smtClean="0"/>
              <a:t>Department of Computer Science &amp; Engineering</a:t>
            </a:r>
            <a:endParaRPr lang="en-US"/>
          </a:p>
        </p:txBody>
      </p:sp>
      <p:sp>
        <p:nvSpPr>
          <p:cNvPr id="9" name="Slide Number Placeholder 8">
            <a:extLst>
              <a:ext uri="{FF2B5EF4-FFF2-40B4-BE49-F238E27FC236}">
                <a16:creationId xmlns="" xmlns:a16="http://schemas.microsoft.com/office/drawing/2014/main"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2F69193-DB2A-4E12-8817-E6587A66B7FF}"/>
              </a:ext>
            </a:extLst>
          </p:cNvPr>
          <p:cNvSpPr>
            <a:spLocks noGrp="1"/>
          </p:cNvSpPr>
          <p:nvPr>
            <p:ph type="dt" sz="half" idx="10"/>
          </p:nvPr>
        </p:nvSpPr>
        <p:spPr/>
        <p:txBody>
          <a:bodyPr/>
          <a:lstStyle/>
          <a:p>
            <a:fld id="{148339D5-EEC9-4BB7-A2DE-D0566B41AEB0}" type="datetime1">
              <a:rPr lang="en-US" smtClean="0"/>
              <a:pPr/>
              <a:t>5/30/2021</a:t>
            </a:fld>
            <a:endParaRPr lang="en-US"/>
          </a:p>
        </p:txBody>
      </p:sp>
      <p:sp>
        <p:nvSpPr>
          <p:cNvPr id="4" name="Footer Placeholder 3">
            <a:extLst>
              <a:ext uri="{FF2B5EF4-FFF2-40B4-BE49-F238E27FC236}">
                <a16:creationId xmlns="" xmlns:a16="http://schemas.microsoft.com/office/drawing/2014/main" id="{B32C1ACD-E937-4FA1-A10E-C2471077B239}"/>
              </a:ext>
            </a:extLst>
          </p:cNvPr>
          <p:cNvSpPr>
            <a:spLocks noGrp="1"/>
          </p:cNvSpPr>
          <p:nvPr>
            <p:ph type="ftr" sz="quarter" idx="11"/>
          </p:nvPr>
        </p:nvSpPr>
        <p:spPr/>
        <p:txBody>
          <a:bodyPr/>
          <a:lstStyle/>
          <a:p>
            <a:r>
              <a:rPr lang="en-IN" smtClean="0"/>
              <a:t>Department of Computer Science &amp; Engineering</a:t>
            </a:r>
            <a:endParaRPr lang="en-US"/>
          </a:p>
        </p:txBody>
      </p:sp>
      <p:sp>
        <p:nvSpPr>
          <p:cNvPr id="5" name="Slide Number Placeholder 4">
            <a:extLst>
              <a:ext uri="{FF2B5EF4-FFF2-40B4-BE49-F238E27FC236}">
                <a16:creationId xmlns="" xmlns:a16="http://schemas.microsoft.com/office/drawing/2014/main"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14C951E-E7CC-4F01-94D7-EE5B9DD35C3F}"/>
              </a:ext>
            </a:extLst>
          </p:cNvPr>
          <p:cNvSpPr>
            <a:spLocks noGrp="1"/>
          </p:cNvSpPr>
          <p:nvPr>
            <p:ph type="dt" sz="half" idx="10"/>
          </p:nvPr>
        </p:nvSpPr>
        <p:spPr/>
        <p:txBody>
          <a:bodyPr/>
          <a:lstStyle/>
          <a:p>
            <a:fld id="{0AC2597B-A337-46BB-944B-9E49A0F9EDE3}" type="datetime1">
              <a:rPr lang="en-US" smtClean="0"/>
              <a:pPr/>
              <a:t>5/30/2021</a:t>
            </a:fld>
            <a:endParaRPr lang="en-US"/>
          </a:p>
        </p:txBody>
      </p:sp>
      <p:sp>
        <p:nvSpPr>
          <p:cNvPr id="3" name="Footer Placeholder 2">
            <a:extLst>
              <a:ext uri="{FF2B5EF4-FFF2-40B4-BE49-F238E27FC236}">
                <a16:creationId xmlns="" xmlns:a16="http://schemas.microsoft.com/office/drawing/2014/main" id="{B084C1BD-3325-402B-86F2-C90AC69BDA06}"/>
              </a:ext>
            </a:extLst>
          </p:cNvPr>
          <p:cNvSpPr>
            <a:spLocks noGrp="1"/>
          </p:cNvSpPr>
          <p:nvPr>
            <p:ph type="ftr" sz="quarter" idx="11"/>
          </p:nvPr>
        </p:nvSpPr>
        <p:spPr/>
        <p:txBody>
          <a:bodyPr/>
          <a:lstStyle/>
          <a:p>
            <a:r>
              <a:rPr lang="en-IN" smtClean="0"/>
              <a:t>Department of Computer Science &amp; Engineering</a:t>
            </a:r>
            <a:endParaRPr lang="en-US"/>
          </a:p>
        </p:txBody>
      </p:sp>
      <p:sp>
        <p:nvSpPr>
          <p:cNvPr id="4" name="Slide Number Placeholder 3">
            <a:extLst>
              <a:ext uri="{FF2B5EF4-FFF2-40B4-BE49-F238E27FC236}">
                <a16:creationId xmlns="" xmlns:a16="http://schemas.microsoft.com/office/drawing/2014/main"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9ADC5F9-2F54-4533-8CF8-6C43FC1FC0DF}"/>
              </a:ext>
            </a:extLst>
          </p:cNvPr>
          <p:cNvSpPr>
            <a:spLocks noGrp="1"/>
          </p:cNvSpPr>
          <p:nvPr>
            <p:ph type="dt" sz="half" idx="10"/>
          </p:nvPr>
        </p:nvSpPr>
        <p:spPr/>
        <p:txBody>
          <a:bodyPr/>
          <a:lstStyle/>
          <a:p>
            <a:fld id="{ECD45036-01F0-447E-8168-DBB2F99FC526}" type="datetime1">
              <a:rPr lang="en-US" smtClean="0"/>
              <a:pPr/>
              <a:t>5/30/2021</a:t>
            </a:fld>
            <a:endParaRPr lang="en-US"/>
          </a:p>
        </p:txBody>
      </p:sp>
      <p:sp>
        <p:nvSpPr>
          <p:cNvPr id="6" name="Footer Placeholder 5">
            <a:extLst>
              <a:ext uri="{FF2B5EF4-FFF2-40B4-BE49-F238E27FC236}">
                <a16:creationId xmlns="" xmlns:a16="http://schemas.microsoft.com/office/drawing/2014/main" id="{5FC9CE0D-1363-4FA3-B747-B41C32E6EFBA}"/>
              </a:ext>
            </a:extLst>
          </p:cNvPr>
          <p:cNvSpPr>
            <a:spLocks noGrp="1"/>
          </p:cNvSpPr>
          <p:nvPr>
            <p:ph type="ftr" sz="quarter" idx="11"/>
          </p:nvPr>
        </p:nvSpPr>
        <p:spPr/>
        <p:txBody>
          <a:bodyPr/>
          <a:lstStyle/>
          <a:p>
            <a:r>
              <a:rPr lang="en-IN" smtClean="0"/>
              <a:t>Department of Computer Science &amp; Engineering</a:t>
            </a:r>
            <a:endParaRPr lang="en-US"/>
          </a:p>
        </p:txBody>
      </p:sp>
      <p:sp>
        <p:nvSpPr>
          <p:cNvPr id="7" name="Slide Number Placeholder 6">
            <a:extLst>
              <a:ext uri="{FF2B5EF4-FFF2-40B4-BE49-F238E27FC236}">
                <a16:creationId xmlns="" xmlns:a16="http://schemas.microsoft.com/office/drawing/2014/main"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851845E-EEB1-4A14-A776-89D23CDBA86C}"/>
              </a:ext>
            </a:extLst>
          </p:cNvPr>
          <p:cNvSpPr>
            <a:spLocks noGrp="1"/>
          </p:cNvSpPr>
          <p:nvPr>
            <p:ph type="dt" sz="half" idx="10"/>
          </p:nvPr>
        </p:nvSpPr>
        <p:spPr/>
        <p:txBody>
          <a:bodyPr/>
          <a:lstStyle/>
          <a:p>
            <a:fld id="{58E63E38-ABC5-4B27-8B29-CAE3C262AE89}" type="datetime1">
              <a:rPr lang="en-US" smtClean="0"/>
              <a:pPr/>
              <a:t>5/30/2021</a:t>
            </a:fld>
            <a:endParaRPr lang="en-US"/>
          </a:p>
        </p:txBody>
      </p:sp>
      <p:sp>
        <p:nvSpPr>
          <p:cNvPr id="6" name="Footer Placeholder 5">
            <a:extLst>
              <a:ext uri="{FF2B5EF4-FFF2-40B4-BE49-F238E27FC236}">
                <a16:creationId xmlns="" xmlns:a16="http://schemas.microsoft.com/office/drawing/2014/main" id="{4F0E8321-CE00-4D0C-81FE-CC81BB74E92A}"/>
              </a:ext>
            </a:extLst>
          </p:cNvPr>
          <p:cNvSpPr>
            <a:spLocks noGrp="1"/>
          </p:cNvSpPr>
          <p:nvPr>
            <p:ph type="ftr" sz="quarter" idx="11"/>
          </p:nvPr>
        </p:nvSpPr>
        <p:spPr/>
        <p:txBody>
          <a:bodyPr/>
          <a:lstStyle/>
          <a:p>
            <a:r>
              <a:rPr lang="en-IN" smtClean="0"/>
              <a:t>Department of Computer Science &amp; Engineering</a:t>
            </a:r>
            <a:endParaRPr lang="en-US"/>
          </a:p>
        </p:txBody>
      </p:sp>
      <p:sp>
        <p:nvSpPr>
          <p:cNvPr id="7" name="Slide Number Placeholder 6">
            <a:extLst>
              <a:ext uri="{FF2B5EF4-FFF2-40B4-BE49-F238E27FC236}">
                <a16:creationId xmlns="" xmlns:a16="http://schemas.microsoft.com/office/drawing/2014/main"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668053-EB16-4903-8675-33CC02B6BC1D}" type="datetime1">
              <a:rPr lang="en-US" smtClean="0"/>
              <a:pPr/>
              <a:t>5/30/2021</a:t>
            </a:fld>
            <a:endParaRPr lang="en-US"/>
          </a:p>
        </p:txBody>
      </p:sp>
      <p:sp>
        <p:nvSpPr>
          <p:cNvPr id="5" name="Footer Placeholder 4">
            <a:extLst>
              <a:ext uri="{FF2B5EF4-FFF2-40B4-BE49-F238E27FC236}">
                <a16:creationId xmlns="" xmlns:a16="http://schemas.microsoft.com/office/drawing/2014/main"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Department of Computer Science &amp; Engineering</a:t>
            </a:r>
            <a:endParaRPr lang="en-US"/>
          </a:p>
        </p:txBody>
      </p:sp>
      <p:sp>
        <p:nvSpPr>
          <p:cNvPr id="6" name="Slide Number Placeholder 5">
            <a:extLst>
              <a:ext uri="{FF2B5EF4-FFF2-40B4-BE49-F238E27FC236}">
                <a16:creationId xmlns="" xmlns:a16="http://schemas.microsoft.com/office/drawing/2014/main"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pencv.org/" TargetMode="External"/><Relationship Id="rId2" Type="http://schemas.openxmlformats.org/officeDocument/2006/relationships/hyperlink" Target="https://www.researchgate.net/publication/333686711_Facial_Emoji_Recognition"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BCB1A7F4-10E9-4679-8443-2185CAB50292}"/>
              </a:ext>
            </a:extLst>
          </p:cNvPr>
          <p:cNvSpPr/>
          <p:nvPr/>
        </p:nvSpPr>
        <p:spPr>
          <a:xfrm>
            <a:off x="0" y="6361612"/>
            <a:ext cx="12192000" cy="49638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01A603F7-17A2-4539-A2F5-2D940EAD4BD0}"/>
              </a:ext>
            </a:extLst>
          </p:cNvPr>
          <p:cNvSpPr txBox="1"/>
          <p:nvPr/>
        </p:nvSpPr>
        <p:spPr>
          <a:xfrm>
            <a:off x="110840" y="1319349"/>
            <a:ext cx="11984182" cy="3416320"/>
          </a:xfrm>
          <a:prstGeom prst="rect">
            <a:avLst/>
          </a:prstGeom>
          <a:noFill/>
        </p:spPr>
        <p:txBody>
          <a:bodyPr wrap="square" rtlCol="0">
            <a:spAutoFit/>
          </a:bodyPr>
          <a:lstStyle/>
          <a:p>
            <a:pPr algn="ctr">
              <a:spcBef>
                <a:spcPct val="0"/>
              </a:spcBef>
              <a:defRPr/>
            </a:pPr>
            <a:r>
              <a:rPr lang="en-US" sz="2400" b="1" dirty="0" smtClean="0">
                <a:latin typeface="Times New Roman" pitchFamily="18" charset="0"/>
                <a:cs typeface="Times New Roman" pitchFamily="18" charset="0"/>
              </a:rPr>
              <a:t>FACE TO EMOJI USING OPEN CV AND HAAR CASCADE CLASSIFIER</a:t>
            </a:r>
          </a:p>
          <a:p>
            <a:pPr algn="ctr">
              <a:spcBef>
                <a:spcPct val="0"/>
              </a:spcBef>
              <a:defRPr/>
            </a:pPr>
            <a:r>
              <a:rPr lang="en-US" sz="2400" b="1" dirty="0" smtClean="0">
                <a:latin typeface="Times New Roman" pitchFamily="18" charset="0"/>
                <a:cs typeface="Times New Roman" pitchFamily="18" charset="0"/>
              </a:rPr>
              <a:t>Date: </a:t>
            </a:r>
            <a:r>
              <a:rPr lang="en-US" sz="2400" b="1" dirty="0" smtClean="0">
                <a:latin typeface="Times New Roman" pitchFamily="18" charset="0"/>
                <a:cs typeface="Times New Roman" pitchFamily="18" charset="0"/>
              </a:rPr>
              <a:t>09</a:t>
            </a:r>
            <a:r>
              <a:rPr lang="en-US" sz="2400" b="1" dirty="0" smtClean="0">
                <a:latin typeface="Times New Roman" pitchFamily="18" charset="0"/>
                <a:cs typeface="Times New Roman" pitchFamily="18" charset="0"/>
              </a:rPr>
              <a:t>April </a:t>
            </a:r>
            <a:r>
              <a:rPr lang="en-US" sz="2400" b="1" dirty="0" smtClean="0">
                <a:latin typeface="Times New Roman" pitchFamily="18" charset="0"/>
                <a:cs typeface="Times New Roman" pitchFamily="18" charset="0"/>
              </a:rPr>
              <a:t>2021</a:t>
            </a:r>
          </a:p>
          <a:p>
            <a:pPr algn="ctr">
              <a:spcBef>
                <a:spcPct val="0"/>
              </a:spcBef>
              <a:defRPr/>
            </a:pP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M SREE HARIKA : 17WH1A0531</a:t>
            </a: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T. ADHI LAKSHMI : 17WH1A0541</a:t>
            </a: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G.SOWMYA : 18WH5A0501</a:t>
            </a:r>
          </a:p>
          <a:p>
            <a:r>
              <a:rPr lang="en-US" sz="2400" b="1" dirty="0" smtClean="0">
                <a:latin typeface="Times New Roman" pitchFamily="18" charset="0"/>
                <a:cs typeface="Times New Roman" pitchFamily="18" charset="0"/>
              </a:rPr>
              <a:t>					</a:t>
            </a:r>
          </a:p>
          <a:p>
            <a:r>
              <a:rPr lang="en-US" sz="2400" b="1" dirty="0" smtClean="0">
                <a:latin typeface="Times New Roman" pitchFamily="18" charset="0"/>
                <a:cs typeface="Times New Roman" pitchFamily="18" charset="0"/>
              </a:rPr>
              <a:t>					    			 Internal Guide: </a:t>
            </a:r>
            <a:r>
              <a:rPr lang="en-US" sz="2400" b="1" dirty="0" err="1" smtClean="0">
                <a:latin typeface="Times New Roman" pitchFamily="18" charset="0"/>
                <a:cs typeface="Times New Roman" pitchFamily="18" charset="0"/>
              </a:rPr>
              <a:t>Ms.B.Nagaveni</a:t>
            </a:r>
            <a:endParaRPr lang="en-US" sz="2400" b="1" dirty="0" smtClean="0">
              <a:latin typeface="Times New Roman" pitchFamily="18" charset="0"/>
              <a:cs typeface="Times New Roman" pitchFamily="18" charset="0"/>
            </a:endParaRPr>
          </a:p>
          <a:p>
            <a:pPr algn="ctr"/>
            <a:r>
              <a:rPr lang="en-IN"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Designation: Assistant Professor</a:t>
            </a:r>
            <a:endParaRPr lang="en-US" sz="3200" b="1" dirty="0" smtClean="0">
              <a:latin typeface="Times New Roman" pitchFamily="18" charset="0"/>
              <a:cs typeface="Times New Roman"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smtClean="0">
                <a:latin typeface="Times New Roman" pitchFamily="18" charset="0"/>
                <a:cs typeface="Times New Roman" pitchFamily="18" charset="0"/>
              </a:rPr>
              <a:t>    </a:t>
            </a:r>
          </a:p>
          <a:p>
            <a:endParaRPr kumimoji="0" lang="en-US" sz="2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5786847"/>
            <a:ext cx="12191999" cy="461665"/>
          </a:xfrm>
          <a:prstGeom prst="rect">
            <a:avLst/>
          </a:prstGeom>
        </p:spPr>
        <p:txBody>
          <a:bodyPr wrap="square">
            <a:spAutoFit/>
          </a:bodyPr>
          <a:lstStyle/>
          <a:p>
            <a:pPr algn="ctr"/>
            <a:r>
              <a:rPr lang="en-US" sz="2400" b="1" dirty="0" smtClean="0">
                <a:latin typeface="Times New Roman" panose="02020603050405020304" pitchFamily="18" charset="0"/>
                <a:cs typeface="Times New Roman" panose="02020603050405020304" pitchFamily="18" charset="0"/>
              </a:rPr>
              <a:t>Department of Computer Science &amp; Engineering</a:t>
            </a:r>
          </a:p>
        </p:txBody>
      </p:sp>
    </p:spTree>
    <p:extLst>
      <p:ext uri="{BB962C8B-B14F-4D97-AF65-F5344CB8AC3E}">
        <p14:creationId xmlns=""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normAutofit/>
          </a:bodyPr>
          <a:lstStyle/>
          <a:p>
            <a:r>
              <a:rPr lang="en-IN" sz="2800" dirty="0" smtClean="0">
                <a:solidFill>
                  <a:srgbClr val="FF0000"/>
                </a:solidFill>
                <a:latin typeface="Times New Roman" pitchFamily="18" charset="0"/>
                <a:cs typeface="Times New Roman" pitchFamily="18" charset="0"/>
              </a:rPr>
              <a:t>                                              </a:t>
            </a:r>
            <a:r>
              <a:rPr lang="en-IN" sz="2800" b="1" dirty="0" smtClean="0">
                <a:solidFill>
                  <a:srgbClr val="FF0000"/>
                </a:solidFill>
                <a:latin typeface="Times New Roman" pitchFamily="18" charset="0"/>
                <a:cs typeface="Times New Roman" pitchFamily="18" charset="0"/>
              </a:rPr>
              <a:t>ABSTRACT                                </a:t>
            </a:r>
            <a:endParaRPr lang="en-IN"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838200" y="1672046"/>
            <a:ext cx="10515600" cy="4504917"/>
          </a:xfrm>
        </p:spPr>
        <p:txBody>
          <a:bodyPr>
            <a:normAutofit/>
          </a:bodyPr>
          <a:lstStyle/>
          <a:p>
            <a:r>
              <a:rPr lang="en-IN" sz="2400" dirty="0" smtClean="0">
                <a:latin typeface="Times New Roman" pitchFamily="18" charset="0"/>
                <a:cs typeface="Times New Roman" pitchFamily="18" charset="0"/>
              </a:rPr>
              <a:t>Facial </a:t>
            </a:r>
            <a:r>
              <a:rPr lang="en-IN" sz="2400" dirty="0" err="1" smtClean="0">
                <a:latin typeface="Times New Roman" pitchFamily="18" charset="0"/>
                <a:cs typeface="Times New Roman" pitchFamily="18" charset="0"/>
              </a:rPr>
              <a:t>emoji</a:t>
            </a:r>
            <a:r>
              <a:rPr lang="en-IN" sz="2400" dirty="0" smtClean="0">
                <a:latin typeface="Times New Roman" pitchFamily="18" charset="0"/>
                <a:cs typeface="Times New Roman" pitchFamily="18" charset="0"/>
              </a:rPr>
              <a:t> recognizer is an end user application which detects the expression of the person in the video being captured by the camera. The smiley relevant to the expression of the person in the video is shown on the screen which changes with the change in the expressions. Facial expressions are important in human communication and interactions. Also, they are used as an important tool in studies about </a:t>
            </a:r>
            <a:r>
              <a:rPr lang="en-IN" sz="2400" dirty="0" err="1" smtClean="0">
                <a:latin typeface="Times New Roman" pitchFamily="18" charset="0"/>
                <a:cs typeface="Times New Roman" pitchFamily="18" charset="0"/>
              </a:rPr>
              <a:t>behavior</a:t>
            </a:r>
            <a:r>
              <a:rPr lang="en-IN" sz="2400" dirty="0" smtClean="0">
                <a:latin typeface="Times New Roman" pitchFamily="18" charset="0"/>
                <a:cs typeface="Times New Roman" pitchFamily="18" charset="0"/>
              </a:rPr>
              <a:t> and in medical fields. Facial </a:t>
            </a:r>
            <a:r>
              <a:rPr lang="en-IN" sz="2400" dirty="0" err="1" smtClean="0">
                <a:latin typeface="Times New Roman" pitchFamily="18" charset="0"/>
                <a:cs typeface="Times New Roman" pitchFamily="18" charset="0"/>
              </a:rPr>
              <a:t>emoji</a:t>
            </a:r>
            <a:r>
              <a:rPr lang="en-IN" sz="2400" dirty="0" smtClean="0">
                <a:latin typeface="Times New Roman" pitchFamily="18" charset="0"/>
                <a:cs typeface="Times New Roman" pitchFamily="18" charset="0"/>
              </a:rPr>
              <a:t> recognizer provides a fast and practical approach for non-meddlesome emotion detection. The purpose was to develop an intelligent system for facial based expression classification using CNN algorithm. </a:t>
            </a:r>
            <a:r>
              <a:rPr lang="en-IN" sz="2400" dirty="0" err="1" smtClean="0">
                <a:latin typeface="Times New Roman" pitchFamily="18" charset="0"/>
                <a:cs typeface="Times New Roman" pitchFamily="18" charset="0"/>
              </a:rPr>
              <a:t>Haar</a:t>
            </a:r>
            <a:r>
              <a:rPr lang="en-IN" sz="2400" dirty="0" smtClean="0">
                <a:latin typeface="Times New Roman" pitchFamily="18" charset="0"/>
                <a:cs typeface="Times New Roman" pitchFamily="18" charset="0"/>
              </a:rPr>
              <a:t> classifier is used for face detection and CNN algorithm is utilized for the expression detection and giving the emoticon relevant to the expression as the output.</a:t>
            </a:r>
          </a:p>
          <a:p>
            <a:endParaRPr lang="en-IN" dirty="0"/>
          </a:p>
        </p:txBody>
      </p:sp>
      <p:sp>
        <p:nvSpPr>
          <p:cNvPr id="5" name="Rectangle 4">
            <a:extLst>
              <a:ext uri="{FF2B5EF4-FFF2-40B4-BE49-F238E27FC236}">
                <a16:creationId xmlns="" xmlns:a16="http://schemas.microsoft.com/office/drawing/2014/main" id="{BCB1A7F4-10E9-4679-8443-2185CAB50292}"/>
              </a:ext>
            </a:extLst>
          </p:cNvPr>
          <p:cNvSpPr/>
          <p:nvPr/>
        </p:nvSpPr>
        <p:spPr>
          <a:xfrm>
            <a:off x="0" y="6361612"/>
            <a:ext cx="12192000" cy="49638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6"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16554" y="261257"/>
            <a:ext cx="1075446" cy="1005839"/>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a:extLst>
              <a:ext uri="{FF2B5EF4-FFF2-40B4-BE49-F238E27FC236}">
                <a16:creationId xmlns="" xmlns:a16="http://schemas.microsoft.com/office/drawing/2014/main" id="{8CBB8F91-3261-41D8-94CB-22FBE8683557}"/>
              </a:ext>
            </a:extLst>
          </p:cNvPr>
          <p:cNvSpPr/>
          <p:nvPr/>
        </p:nvSpPr>
        <p:spPr>
          <a:xfrm>
            <a:off x="0" y="1227908"/>
            <a:ext cx="12192000" cy="7837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8200" y="195943"/>
            <a:ext cx="10515600" cy="822961"/>
          </a:xfrm>
        </p:spPr>
        <p:txBody>
          <a:bodyPr>
            <a:normAutofit/>
          </a:bodyPr>
          <a:lstStyle/>
          <a:p>
            <a:r>
              <a:rPr lang="en-IN" dirty="0" smtClean="0"/>
              <a:t>                         </a:t>
            </a:r>
            <a:r>
              <a:rPr lang="en-IN" sz="2800" b="1" dirty="0" smtClean="0">
                <a:solidFill>
                  <a:srgbClr val="FF0000"/>
                </a:solidFill>
                <a:latin typeface="Times New Roman" pitchFamily="18" charset="0"/>
                <a:cs typeface="Times New Roman" pitchFamily="18" charset="0"/>
              </a:rPr>
              <a:t>ARCHITECTURE                                         </a:t>
            </a:r>
            <a:endParaRPr lang="en-IN" b="1" dirty="0"/>
          </a:p>
        </p:txBody>
      </p:sp>
      <p:sp>
        <p:nvSpPr>
          <p:cNvPr id="4" name="Footer Placeholder 3"/>
          <p:cNvSpPr>
            <a:spLocks noGrp="1"/>
          </p:cNvSpPr>
          <p:nvPr>
            <p:ph type="ftr" sz="quarter" idx="11"/>
          </p:nvPr>
        </p:nvSpPr>
        <p:spPr/>
        <p:txBody>
          <a:bodyPr/>
          <a:lstStyle/>
          <a:p>
            <a:r>
              <a:rPr lang="en-IN" smtClean="0"/>
              <a:t>Department of Computer Science &amp; Engineering</a:t>
            </a:r>
            <a:endParaRPr lang="en-US"/>
          </a:p>
        </p:txBody>
      </p:sp>
      <p:sp>
        <p:nvSpPr>
          <p:cNvPr id="6" name="Rounded Rectangle 5"/>
          <p:cNvSpPr/>
          <p:nvPr/>
        </p:nvSpPr>
        <p:spPr>
          <a:xfrm>
            <a:off x="195943" y="1449977"/>
            <a:ext cx="1907177" cy="8098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Preparation</a:t>
            </a:r>
            <a:endParaRPr lang="en-IN" dirty="0"/>
          </a:p>
        </p:txBody>
      </p:sp>
      <p:sp>
        <p:nvSpPr>
          <p:cNvPr id="7" name="Rounded Rectangle 6"/>
          <p:cNvSpPr/>
          <p:nvPr/>
        </p:nvSpPr>
        <p:spPr>
          <a:xfrm>
            <a:off x="2103120" y="2207623"/>
            <a:ext cx="1867989" cy="9013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Model Creation</a:t>
            </a:r>
            <a:endParaRPr lang="en-IN" dirty="0"/>
          </a:p>
        </p:txBody>
      </p:sp>
      <p:sp>
        <p:nvSpPr>
          <p:cNvPr id="9" name="Rounded Rectangle 8"/>
          <p:cNvSpPr/>
          <p:nvPr/>
        </p:nvSpPr>
        <p:spPr>
          <a:xfrm>
            <a:off x="4153988" y="3213463"/>
            <a:ext cx="1854925" cy="7445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CNN Model Building</a:t>
            </a:r>
            <a:endParaRPr lang="en-IN" dirty="0"/>
          </a:p>
        </p:txBody>
      </p:sp>
      <p:sp>
        <p:nvSpPr>
          <p:cNvPr id="10" name="Rounded Rectangle 9"/>
          <p:cNvSpPr/>
          <p:nvPr/>
        </p:nvSpPr>
        <p:spPr>
          <a:xfrm>
            <a:off x="6126480" y="3984171"/>
            <a:ext cx="1737359" cy="7837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Image Capturing</a:t>
            </a:r>
            <a:endParaRPr lang="en-IN" dirty="0"/>
          </a:p>
        </p:txBody>
      </p:sp>
      <p:sp>
        <p:nvSpPr>
          <p:cNvPr id="12" name="Rectangle 11">
            <a:extLst>
              <a:ext uri="{FF2B5EF4-FFF2-40B4-BE49-F238E27FC236}">
                <a16:creationId xmlns="" xmlns:a16="http://schemas.microsoft.com/office/drawing/2014/main" id="{8CBB8F91-3261-41D8-94CB-22FBE8683557}"/>
              </a:ext>
            </a:extLst>
          </p:cNvPr>
          <p:cNvSpPr/>
          <p:nvPr/>
        </p:nvSpPr>
        <p:spPr>
          <a:xfrm>
            <a:off x="0" y="1097280"/>
            <a:ext cx="12192000" cy="9144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4"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907486" y="261257"/>
            <a:ext cx="1084217" cy="836023"/>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Rounded Rectangle 14"/>
          <p:cNvSpPr/>
          <p:nvPr/>
        </p:nvSpPr>
        <p:spPr>
          <a:xfrm>
            <a:off x="7994469" y="4846320"/>
            <a:ext cx="2103120" cy="10450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Output</a:t>
            </a:r>
            <a:endParaRPr lang="en-IN" dirty="0"/>
          </a:p>
        </p:txBody>
      </p:sp>
      <p:sp>
        <p:nvSpPr>
          <p:cNvPr id="16" name="Rectangle 15">
            <a:extLst>
              <a:ext uri="{FF2B5EF4-FFF2-40B4-BE49-F238E27FC236}">
                <a16:creationId xmlns="" xmlns:a16="http://schemas.microsoft.com/office/drawing/2014/main" id="{BCB1A7F4-10E9-4679-8443-2185CAB50292}"/>
              </a:ext>
            </a:extLst>
          </p:cNvPr>
          <p:cNvSpPr/>
          <p:nvPr/>
        </p:nvSpPr>
        <p:spPr>
          <a:xfrm>
            <a:off x="0" y="6439988"/>
            <a:ext cx="12192000" cy="418011"/>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cxnSp>
        <p:nvCxnSpPr>
          <p:cNvPr id="19" name="Shape 18"/>
          <p:cNvCxnSpPr>
            <a:stCxn id="6" idx="2"/>
            <a:endCxn id="7" idx="1"/>
          </p:cNvCxnSpPr>
          <p:nvPr/>
        </p:nvCxnSpPr>
        <p:spPr>
          <a:xfrm rot="16200000" flipH="1">
            <a:off x="1427117" y="1982289"/>
            <a:ext cx="398418" cy="95358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1" name="Shape 20"/>
          <p:cNvCxnSpPr>
            <a:stCxn id="7" idx="2"/>
            <a:endCxn id="9" idx="1"/>
          </p:cNvCxnSpPr>
          <p:nvPr/>
        </p:nvCxnSpPr>
        <p:spPr>
          <a:xfrm rot="16200000" flipH="1">
            <a:off x="3357154" y="2788920"/>
            <a:ext cx="476794" cy="111687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3" name="Shape 22"/>
          <p:cNvCxnSpPr>
            <a:stCxn id="9" idx="2"/>
            <a:endCxn id="10" idx="1"/>
          </p:cNvCxnSpPr>
          <p:nvPr/>
        </p:nvCxnSpPr>
        <p:spPr>
          <a:xfrm rot="16200000" flipH="1">
            <a:off x="5394959" y="3644536"/>
            <a:ext cx="418012" cy="104502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5" name="Shape 24"/>
          <p:cNvCxnSpPr>
            <a:stCxn id="10" idx="2"/>
            <a:endCxn id="15" idx="1"/>
          </p:cNvCxnSpPr>
          <p:nvPr/>
        </p:nvCxnSpPr>
        <p:spPr>
          <a:xfrm rot="16200000" flipH="1">
            <a:off x="7194369" y="4568733"/>
            <a:ext cx="600891" cy="999309"/>
          </a:xfrm>
          <a:prstGeom prst="bentConnector2">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1971"/>
          </a:xfrm>
        </p:spPr>
        <p:txBody>
          <a:bodyPr/>
          <a:lstStyle/>
          <a:p>
            <a:r>
              <a:rPr lang="en-IN" dirty="0" smtClean="0">
                <a:solidFill>
                  <a:srgbClr val="FF0000"/>
                </a:solidFill>
              </a:rPr>
              <a:t>                      </a:t>
            </a:r>
            <a:r>
              <a:rPr lang="en-IN" sz="2800" b="1" dirty="0" smtClean="0">
                <a:solidFill>
                  <a:srgbClr val="FF0000"/>
                </a:solidFill>
                <a:latin typeface="Times New Roman" pitchFamily="18" charset="0"/>
                <a:cs typeface="Times New Roman" pitchFamily="18" charset="0"/>
              </a:rPr>
              <a:t>     TECHNOLOGY STACK                       </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IN" dirty="0" smtClean="0"/>
              <a:t>Python</a:t>
            </a:r>
          </a:p>
          <a:p>
            <a:r>
              <a:rPr lang="en-IN" dirty="0" smtClean="0"/>
              <a:t>Machine Learning</a:t>
            </a:r>
          </a:p>
          <a:p>
            <a:endParaRPr lang="en-IN" dirty="0" smtClean="0"/>
          </a:p>
          <a:p>
            <a:r>
              <a:rPr lang="en-IN" dirty="0" smtClean="0">
                <a:solidFill>
                  <a:srgbClr val="FF0000"/>
                </a:solidFill>
              </a:rPr>
              <a:t>Packages Used :</a:t>
            </a:r>
          </a:p>
          <a:p>
            <a:r>
              <a:rPr lang="en-IN" dirty="0" err="1" smtClean="0">
                <a:solidFill>
                  <a:schemeClr val="tx1">
                    <a:lumMod val="75000"/>
                    <a:lumOff val="25000"/>
                  </a:schemeClr>
                </a:solidFill>
              </a:rPr>
              <a:t>Numpy</a:t>
            </a:r>
            <a:endParaRPr lang="en-IN" dirty="0" smtClean="0">
              <a:solidFill>
                <a:schemeClr val="tx1">
                  <a:lumMod val="75000"/>
                  <a:lumOff val="25000"/>
                </a:schemeClr>
              </a:solidFill>
            </a:endParaRPr>
          </a:p>
          <a:p>
            <a:r>
              <a:rPr lang="en-IN" smtClean="0">
                <a:solidFill>
                  <a:schemeClr val="tx1">
                    <a:lumMod val="75000"/>
                    <a:lumOff val="25000"/>
                  </a:schemeClr>
                </a:solidFill>
              </a:rPr>
              <a:t>Time</a:t>
            </a:r>
            <a:endParaRPr lang="en-IN" dirty="0" smtClean="0">
              <a:solidFill>
                <a:schemeClr val="tx1">
                  <a:lumMod val="75000"/>
                  <a:lumOff val="25000"/>
                </a:schemeClr>
              </a:solidFill>
            </a:endParaRPr>
          </a:p>
          <a:p>
            <a:r>
              <a:rPr lang="en-IN" dirty="0" smtClean="0">
                <a:solidFill>
                  <a:schemeClr val="tx1">
                    <a:lumMod val="75000"/>
                    <a:lumOff val="25000"/>
                  </a:schemeClr>
                </a:solidFill>
              </a:rPr>
              <a:t>Open CV</a:t>
            </a:r>
          </a:p>
          <a:p>
            <a:r>
              <a:rPr lang="en-IN" dirty="0" err="1" smtClean="0">
                <a:solidFill>
                  <a:schemeClr val="tx1">
                    <a:lumMod val="75000"/>
                    <a:lumOff val="25000"/>
                  </a:schemeClr>
                </a:solidFill>
              </a:rPr>
              <a:t>keras</a:t>
            </a:r>
            <a:endParaRPr lang="en-IN" dirty="0" smtClean="0">
              <a:solidFill>
                <a:schemeClr val="tx1">
                  <a:lumMod val="75000"/>
                  <a:lumOff val="25000"/>
                </a:schemeClr>
              </a:solidFill>
            </a:endParaRPr>
          </a:p>
          <a:p>
            <a:pPr>
              <a:buNone/>
            </a:pPr>
            <a:endParaRPr lang="en-IN" dirty="0" smtClean="0">
              <a:solidFill>
                <a:srgbClr val="FF0000"/>
              </a:solidFill>
            </a:endParaRPr>
          </a:p>
          <a:p>
            <a:endParaRPr lang="en-IN" dirty="0">
              <a:solidFill>
                <a:srgbClr val="FF0000"/>
              </a:solidFill>
            </a:endParaRPr>
          </a:p>
        </p:txBody>
      </p:sp>
      <p:sp>
        <p:nvSpPr>
          <p:cNvPr id="4" name="Footer Placeholder 3"/>
          <p:cNvSpPr>
            <a:spLocks noGrp="1"/>
          </p:cNvSpPr>
          <p:nvPr>
            <p:ph type="ftr" sz="quarter" idx="11"/>
          </p:nvPr>
        </p:nvSpPr>
        <p:spPr/>
        <p:txBody>
          <a:bodyPr/>
          <a:lstStyle/>
          <a:p>
            <a:r>
              <a:rPr lang="en-IN" smtClean="0"/>
              <a:t>Department of Computer Science &amp; Engineering</a:t>
            </a:r>
            <a:endParaRPr lang="en-US"/>
          </a:p>
        </p:txBody>
      </p:sp>
      <p:sp>
        <p:nvSpPr>
          <p:cNvPr id="5" name="Rectangle 4">
            <a:extLst>
              <a:ext uri="{FF2B5EF4-FFF2-40B4-BE49-F238E27FC236}">
                <a16:creationId xmlns="" xmlns:a16="http://schemas.microsoft.com/office/drawing/2014/main" id="{8CBB8F91-3261-41D8-94CB-22FBE8683557}"/>
              </a:ext>
            </a:extLst>
          </p:cNvPr>
          <p:cNvSpPr/>
          <p:nvPr/>
        </p:nvSpPr>
        <p:spPr>
          <a:xfrm>
            <a:off x="0" y="1227908"/>
            <a:ext cx="12192000" cy="7837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6"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907486" y="261257"/>
            <a:ext cx="1084217" cy="1005839"/>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2600"/>
          </a:xfrm>
        </p:spPr>
        <p:txBody>
          <a:bodyPr>
            <a:normAutofit/>
          </a:bodyPr>
          <a:lstStyle/>
          <a:p>
            <a:r>
              <a:rPr lang="en-IN" sz="3200" dirty="0" smtClean="0">
                <a:latin typeface="Times New Roman" pitchFamily="18" charset="0"/>
                <a:cs typeface="Times New Roman" pitchFamily="18" charset="0"/>
              </a:rPr>
              <a:t>                                 </a:t>
            </a:r>
            <a:r>
              <a:rPr lang="en-IN" sz="3200" b="1" dirty="0" smtClean="0">
                <a:solidFill>
                  <a:srgbClr val="FF0000"/>
                </a:solidFill>
                <a:latin typeface="Times New Roman" pitchFamily="18" charset="0"/>
                <a:cs typeface="Times New Roman" pitchFamily="18" charset="0"/>
              </a:rPr>
              <a:t>System specifications                    </a:t>
            </a:r>
            <a:endParaRPr lang="en-IN" sz="3200" b="1" dirty="0">
              <a:solidFill>
                <a:srgbClr val="FF0000"/>
              </a:solidFill>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nvPr>
        </p:nvGraphicFramePr>
        <p:xfrm>
          <a:off x="1528354" y="1825625"/>
          <a:ext cx="9496698" cy="3205813"/>
        </p:xfrm>
        <a:graphic>
          <a:graphicData uri="http://schemas.openxmlformats.org/drawingml/2006/table">
            <a:tbl>
              <a:tblPr firstRow="1" bandRow="1">
                <a:tableStyleId>{21E4AEA4-8DFA-4A89-87EB-49C32662AFE0}</a:tableStyleId>
              </a:tblPr>
              <a:tblGrid>
                <a:gridCol w="4748349"/>
                <a:gridCol w="4748349"/>
              </a:tblGrid>
              <a:tr h="828373">
                <a:tc>
                  <a:txBody>
                    <a:bodyPr/>
                    <a:lstStyle/>
                    <a:p>
                      <a:r>
                        <a:rPr lang="en-IN" dirty="0" smtClean="0"/>
                        <a:t>                                      Environment</a:t>
                      </a:r>
                      <a:endParaRPr lang="en-IN" dirty="0"/>
                    </a:p>
                  </a:txBody>
                  <a:tcPr/>
                </a:tc>
                <a:tc>
                  <a:txBody>
                    <a:bodyPr/>
                    <a:lstStyle/>
                    <a:p>
                      <a:r>
                        <a:rPr lang="en-IN" dirty="0" smtClean="0"/>
                        <a:t>                                   Specifications</a:t>
                      </a:r>
                      <a:endParaRPr lang="en-IN" dirty="0"/>
                    </a:p>
                  </a:txBody>
                  <a:tcPr/>
                </a:tc>
              </a:tr>
              <a:tr h="828373">
                <a:tc>
                  <a:txBody>
                    <a:bodyPr/>
                    <a:lstStyle/>
                    <a:p>
                      <a:r>
                        <a:rPr lang="en-IN" dirty="0" smtClean="0"/>
                        <a:t>                                        Hardware</a:t>
                      </a:r>
                      <a:endParaRPr lang="en-IN" dirty="0"/>
                    </a:p>
                  </a:txBody>
                  <a:tcPr/>
                </a:tc>
                <a:tc>
                  <a:txBody>
                    <a:bodyPr/>
                    <a:lstStyle/>
                    <a:p>
                      <a:r>
                        <a:rPr lang="en-IN" dirty="0" smtClean="0"/>
                        <a:t> Processor – Intel Core i5</a:t>
                      </a:r>
                    </a:p>
                    <a:p>
                      <a:r>
                        <a:rPr lang="en-IN" dirty="0" smtClean="0"/>
                        <a:t> Memory(RAM) – 8GB</a:t>
                      </a:r>
                    </a:p>
                    <a:p>
                      <a:r>
                        <a:rPr lang="en-IN" dirty="0" smtClean="0"/>
                        <a:t> Storage</a:t>
                      </a:r>
                      <a:r>
                        <a:rPr lang="en-IN" baseline="0" dirty="0" smtClean="0"/>
                        <a:t> – I TB</a:t>
                      </a:r>
                      <a:r>
                        <a:rPr lang="en-IN" dirty="0" smtClean="0"/>
                        <a:t> </a:t>
                      </a:r>
                    </a:p>
                    <a:p>
                      <a:endParaRPr lang="en-IN" dirty="0"/>
                    </a:p>
                  </a:txBody>
                  <a:tcPr/>
                </a:tc>
              </a:tr>
              <a:tr h="828373">
                <a:tc>
                  <a:txBody>
                    <a:bodyPr/>
                    <a:lstStyle/>
                    <a:p>
                      <a:r>
                        <a:rPr lang="en-IN" dirty="0" smtClean="0"/>
                        <a:t>                                        Software</a:t>
                      </a:r>
                      <a:endParaRPr lang="en-IN" dirty="0"/>
                    </a:p>
                  </a:txBody>
                  <a:tcPr/>
                </a:tc>
                <a:tc>
                  <a:txBody>
                    <a:bodyPr/>
                    <a:lstStyle/>
                    <a:p>
                      <a:r>
                        <a:rPr lang="en-IN" dirty="0" smtClean="0"/>
                        <a:t> Python(</a:t>
                      </a:r>
                      <a:r>
                        <a:rPr lang="en-IN" dirty="0" err="1" smtClean="0"/>
                        <a:t>opencv</a:t>
                      </a:r>
                      <a:r>
                        <a:rPr lang="en-IN" dirty="0" smtClean="0"/>
                        <a:t>)</a:t>
                      </a:r>
                    </a:p>
                    <a:p>
                      <a:r>
                        <a:rPr lang="en-IN" dirty="0" smtClean="0"/>
                        <a:t> OS-Windows</a:t>
                      </a:r>
                      <a:r>
                        <a:rPr lang="en-IN" baseline="0" dirty="0" smtClean="0"/>
                        <a:t> 10/</a:t>
                      </a:r>
                      <a:r>
                        <a:rPr lang="en-IN" baseline="0" dirty="0" err="1" smtClean="0"/>
                        <a:t>ubuntu</a:t>
                      </a:r>
                      <a:endParaRPr lang="en-IN" baseline="0" dirty="0" smtClean="0"/>
                    </a:p>
                    <a:p>
                      <a:r>
                        <a:rPr lang="en-IN" dirty="0" smtClean="0"/>
                        <a:t> </a:t>
                      </a:r>
                      <a:r>
                        <a:rPr lang="en-IN" baseline="0" dirty="0" smtClean="0"/>
                        <a:t>Jupiter </a:t>
                      </a:r>
                      <a:r>
                        <a:rPr lang="en-IN" baseline="0" dirty="0" err="1" smtClean="0"/>
                        <a:t>NoteBook</a:t>
                      </a:r>
                      <a:endParaRPr lang="en-IN" baseline="0" dirty="0" smtClean="0"/>
                    </a:p>
                    <a:p>
                      <a:endParaRPr lang="en-IN" dirty="0"/>
                    </a:p>
                  </a:txBody>
                  <a:tcPr/>
                </a:tc>
              </a:tr>
            </a:tbl>
          </a:graphicData>
        </a:graphic>
      </p:graphicFrame>
      <p:sp>
        <p:nvSpPr>
          <p:cNvPr id="5" name="Rectangle 4">
            <a:extLst>
              <a:ext uri="{FF2B5EF4-FFF2-40B4-BE49-F238E27FC236}">
                <a16:creationId xmlns="" xmlns:a16="http://schemas.microsoft.com/office/drawing/2014/main" id="{BCB1A7F4-10E9-4679-8443-2185CAB50292}"/>
              </a:ext>
            </a:extLst>
          </p:cNvPr>
          <p:cNvSpPr/>
          <p:nvPr/>
        </p:nvSpPr>
        <p:spPr>
          <a:xfrm>
            <a:off x="0" y="6361612"/>
            <a:ext cx="12192000" cy="49638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 xmlns:a16="http://schemas.microsoft.com/office/drawing/2014/main" id="{8CBB8F91-3261-41D8-94CB-22FBE8683557}"/>
              </a:ext>
            </a:extLst>
          </p:cNvPr>
          <p:cNvSpPr/>
          <p:nvPr/>
        </p:nvSpPr>
        <p:spPr>
          <a:xfrm>
            <a:off x="0" y="1097280"/>
            <a:ext cx="12192000" cy="9144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16554" y="391885"/>
            <a:ext cx="1075446" cy="875211"/>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349"/>
          </a:xfrm>
        </p:spPr>
        <p:txBody>
          <a:bodyPr>
            <a:normAutofit/>
          </a:bodyPr>
          <a:lstStyle/>
          <a:p>
            <a:r>
              <a:rPr lang="en-IN" sz="2800" dirty="0" smtClean="0">
                <a:latin typeface="Times New Roman" pitchFamily="18" charset="0"/>
                <a:cs typeface="Times New Roman" pitchFamily="18" charset="0"/>
              </a:rPr>
              <a:t>                                               </a:t>
            </a:r>
            <a:r>
              <a:rPr lang="en-IN" sz="2800" b="1" dirty="0" smtClean="0">
                <a:solidFill>
                  <a:srgbClr val="FF0000"/>
                </a:solidFill>
                <a:latin typeface="Times New Roman" pitchFamily="18" charset="0"/>
                <a:cs typeface="Times New Roman" pitchFamily="18" charset="0"/>
              </a:rPr>
              <a:t>TIMELINE                                    </a:t>
            </a:r>
            <a:endParaRPr lang="en-IN" sz="2800" b="1" dirty="0">
              <a:solidFill>
                <a:srgbClr val="FF0000"/>
              </a:solidFill>
              <a:latin typeface="Times New Roman" pitchFamily="18" charset="0"/>
              <a:cs typeface="Times New Roman" pitchFamily="18" charset="0"/>
            </a:endParaRPr>
          </a:p>
        </p:txBody>
      </p:sp>
      <p:graphicFrame>
        <p:nvGraphicFramePr>
          <p:cNvPr id="19" name="Content Placeholder 18"/>
          <p:cNvGraphicFramePr>
            <a:graphicFrameLocks noGrp="1"/>
          </p:cNvGraphicFramePr>
          <p:nvPr>
            <p:ph idx="1"/>
          </p:nvPr>
        </p:nvGraphicFramePr>
        <p:xfrm>
          <a:off x="838200" y="1825621"/>
          <a:ext cx="10515600" cy="3686904"/>
        </p:xfrm>
        <a:graphic>
          <a:graphicData uri="http://schemas.openxmlformats.org/drawingml/2006/table">
            <a:tbl>
              <a:tblPr>
                <a:tableStyleId>{7DF18680-E054-41AD-8BC1-D1AEF772440D}</a:tableStyleId>
              </a:tblPr>
              <a:tblGrid>
                <a:gridCol w="5257800"/>
                <a:gridCol w="5257800"/>
              </a:tblGrid>
              <a:tr h="921726">
                <a:tc>
                  <a:txBody>
                    <a:bodyPr/>
                    <a:lstStyle/>
                    <a:p>
                      <a:r>
                        <a:rPr lang="en-IN" dirty="0" smtClean="0"/>
                        <a:t>    </a:t>
                      </a:r>
                    </a:p>
                    <a:p>
                      <a:r>
                        <a:rPr lang="en-IN" dirty="0" smtClean="0"/>
                        <a:t>                                     Review 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Font typeface="Arial" pitchFamily="34" charset="0"/>
                        <a:buChar char="•"/>
                      </a:pPr>
                      <a:r>
                        <a:rPr lang="en-IN" dirty="0" smtClean="0"/>
                        <a:t> Abstract</a:t>
                      </a:r>
                    </a:p>
                    <a:p>
                      <a:pPr>
                        <a:buFont typeface="Arial" pitchFamily="34" charset="0"/>
                        <a:buChar char="•"/>
                      </a:pPr>
                      <a:r>
                        <a:rPr lang="en-IN" dirty="0" smtClean="0"/>
                        <a:t> Base Paper and References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1726">
                <a:tc>
                  <a:txBody>
                    <a:bodyPr/>
                    <a:lstStyle/>
                    <a:p>
                      <a:r>
                        <a:rPr lang="en-IN" dirty="0" smtClean="0"/>
                        <a:t>                          </a:t>
                      </a:r>
                    </a:p>
                    <a:p>
                      <a:r>
                        <a:rPr lang="en-IN" dirty="0" smtClean="0"/>
                        <a:t>                                     Review 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Font typeface="Arial" pitchFamily="34" charset="0"/>
                        <a:buChar char="•"/>
                      </a:pPr>
                      <a:r>
                        <a:rPr lang="en-IN" dirty="0" smtClean="0"/>
                        <a:t> Dataset</a:t>
                      </a:r>
                      <a:r>
                        <a:rPr lang="en-IN" baseline="0" dirty="0" smtClean="0"/>
                        <a:t> Collection</a:t>
                      </a:r>
                    </a:p>
                    <a:p>
                      <a:pPr>
                        <a:buFont typeface="Arial" pitchFamily="34" charset="0"/>
                        <a:buChar char="•"/>
                      </a:pPr>
                      <a:r>
                        <a:rPr lang="en-IN" baseline="0" dirty="0" smtClean="0"/>
                        <a:t> Dataset Preparation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1726">
                <a:tc>
                  <a:txBody>
                    <a:bodyPr/>
                    <a:lstStyle/>
                    <a:p>
                      <a:endParaRPr lang="en-IN" dirty="0" smtClean="0"/>
                    </a:p>
                    <a:p>
                      <a:r>
                        <a:rPr lang="en-IN" dirty="0" smtClean="0"/>
                        <a:t>                                     Review 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Font typeface="Arial" pitchFamily="34" charset="0"/>
                        <a:buChar char="•"/>
                      </a:pPr>
                      <a:r>
                        <a:rPr lang="en-IN" dirty="0" smtClean="0"/>
                        <a:t> Model Creation</a:t>
                      </a:r>
                    </a:p>
                    <a:p>
                      <a:pPr>
                        <a:buFont typeface="Arial" pitchFamily="34" charset="0"/>
                        <a:buChar char="•"/>
                      </a:pPr>
                      <a:r>
                        <a:rPr lang="en-IN" dirty="0" smtClean="0"/>
                        <a:t> CNN Model Building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1726">
                <a:tc>
                  <a:txBody>
                    <a:bodyPr/>
                    <a:lstStyle/>
                    <a:p>
                      <a:r>
                        <a:rPr lang="en-IN" dirty="0" smtClean="0"/>
                        <a:t> </a:t>
                      </a:r>
                    </a:p>
                    <a:p>
                      <a:r>
                        <a:rPr lang="en-IN" dirty="0" smtClean="0"/>
                        <a:t>                                     Review 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Font typeface="Arial" pitchFamily="34" charset="0"/>
                        <a:buChar char="•"/>
                      </a:pPr>
                      <a:r>
                        <a:rPr lang="en-IN" dirty="0" smtClean="0"/>
                        <a:t> Image Capturing</a:t>
                      </a:r>
                    </a:p>
                    <a:p>
                      <a:pPr>
                        <a:buFont typeface="Arial" pitchFamily="34" charset="0"/>
                        <a:buChar char="•"/>
                      </a:pPr>
                      <a:r>
                        <a:rPr lang="en-IN" dirty="0" smtClean="0"/>
                        <a:t> </a:t>
                      </a:r>
                      <a:r>
                        <a:rPr lang="en-IN" dirty="0" err="1" smtClean="0"/>
                        <a:t>Emoji</a:t>
                      </a:r>
                      <a:r>
                        <a:rPr lang="en-IN" baseline="0" dirty="0" smtClean="0"/>
                        <a:t> Representation of the Captured Image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IN" smtClean="0"/>
              <a:t>Department of Computer Science &amp; Engineering</a:t>
            </a:r>
            <a:endParaRPr lang="en-US"/>
          </a:p>
        </p:txBody>
      </p:sp>
      <p:sp>
        <p:nvSpPr>
          <p:cNvPr id="5" name="Rectangle 4">
            <a:extLst>
              <a:ext uri="{FF2B5EF4-FFF2-40B4-BE49-F238E27FC236}">
                <a16:creationId xmlns="" xmlns:a16="http://schemas.microsoft.com/office/drawing/2014/main" id="{8CBB8F91-3261-41D8-94CB-22FBE8683557}"/>
              </a:ext>
            </a:extLst>
          </p:cNvPr>
          <p:cNvSpPr/>
          <p:nvPr/>
        </p:nvSpPr>
        <p:spPr>
          <a:xfrm>
            <a:off x="0" y="1097280"/>
            <a:ext cx="12192000" cy="9144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6"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907486" y="1"/>
            <a:ext cx="1031965" cy="118872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10978"/>
          </a:xfrm>
        </p:spPr>
        <p:txBody>
          <a:bodyPr>
            <a:normAutofit/>
          </a:bodyPr>
          <a:lstStyle/>
          <a:p>
            <a:r>
              <a:rPr lang="en-IN" sz="3600" dirty="0" smtClean="0">
                <a:solidFill>
                  <a:srgbClr val="FF0000"/>
                </a:solidFill>
                <a:latin typeface="Times New Roman" pitchFamily="18" charset="0"/>
                <a:cs typeface="Times New Roman" pitchFamily="18" charset="0"/>
              </a:rPr>
              <a:t>                                    References                                                 </a:t>
            </a:r>
            <a:endParaRPr lang="en-IN"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400" dirty="0" smtClean="0">
                <a:latin typeface="Times New Roman" pitchFamily="18" charset="0"/>
                <a:cs typeface="Times New Roman" pitchFamily="18" charset="0"/>
              </a:rPr>
              <a:t>Base Paper URL -  </a:t>
            </a:r>
            <a:r>
              <a:rPr lang="en-IN" sz="2400" dirty="0" smtClean="0">
                <a:latin typeface="Times New Roman" pitchFamily="18" charset="0"/>
                <a:cs typeface="Times New Roman" pitchFamily="18" charset="0"/>
                <a:hlinkClick r:id="rId2"/>
              </a:rPr>
              <a:t>https://www.researchgate.net/publication/333686711_Facial_Emoji_Recognition</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Dataset is taken from https://www.kaggle.com/c/emotion-detection-from-facial- expressions/data</a:t>
            </a:r>
          </a:p>
          <a:p>
            <a:r>
              <a:rPr lang="en-IN" sz="2400" dirty="0" smtClean="0"/>
              <a:t>Open CV from </a:t>
            </a:r>
            <a:r>
              <a:rPr lang="en-IN" sz="2400" dirty="0" smtClean="0">
                <a:hlinkClick r:id="rId3"/>
              </a:rPr>
              <a:t>https://opencv.org/</a:t>
            </a:r>
            <a:endParaRPr lang="en-IN" sz="2400" dirty="0" smtClean="0"/>
          </a:p>
          <a:p>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smtClean="0"/>
              <a:t>Department of Computer Science &amp; Engineering</a:t>
            </a:r>
            <a:endParaRPr lang="en-US"/>
          </a:p>
        </p:txBody>
      </p:sp>
      <p:sp>
        <p:nvSpPr>
          <p:cNvPr id="5" name="Rectangle 4">
            <a:extLst>
              <a:ext uri="{FF2B5EF4-FFF2-40B4-BE49-F238E27FC236}">
                <a16:creationId xmlns="" xmlns:a16="http://schemas.microsoft.com/office/drawing/2014/main" id="{BCB1A7F4-10E9-4679-8443-2185CAB50292}"/>
              </a:ext>
            </a:extLst>
          </p:cNvPr>
          <p:cNvSpPr/>
          <p:nvPr/>
        </p:nvSpPr>
        <p:spPr>
          <a:xfrm>
            <a:off x="0" y="6361612"/>
            <a:ext cx="12192000" cy="49638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itchFamily="18" charset="0"/>
                <a:cs typeface="Times New Roman" pitchFamily="18" charset="0"/>
              </a:rPr>
              <a:t>BVRIT HYDERABAD College of Engineering for Women</a:t>
            </a:r>
          </a:p>
        </p:txBody>
      </p:sp>
      <p:pic>
        <p:nvPicPr>
          <p:cNvPr id="6"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763794" y="391885"/>
            <a:ext cx="940526" cy="87521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a:extLst>
              <a:ext uri="{FF2B5EF4-FFF2-40B4-BE49-F238E27FC236}">
                <a16:creationId xmlns="" xmlns:a16="http://schemas.microsoft.com/office/drawing/2014/main" id="{8CBB8F91-3261-41D8-94CB-22FBE8683557}"/>
              </a:ext>
            </a:extLst>
          </p:cNvPr>
          <p:cNvSpPr/>
          <p:nvPr/>
        </p:nvSpPr>
        <p:spPr>
          <a:xfrm>
            <a:off x="0" y="1214846"/>
            <a:ext cx="12192000" cy="7837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17767876-16B2-4096-AA5A-BEE8532517FB}"/>
              </a:ext>
            </a:extLst>
          </p:cNvPr>
          <p:cNvSpPr txBox="1"/>
          <p:nvPr/>
        </p:nvSpPr>
        <p:spPr>
          <a:xfrm>
            <a:off x="888591" y="2875002"/>
            <a:ext cx="10712567" cy="769441"/>
          </a:xfrm>
          <a:prstGeom prst="rect">
            <a:avLst/>
          </a:prstGeom>
          <a:noFill/>
        </p:spPr>
        <p:txBody>
          <a:bodyPr wrap="square" rtlCol="0">
            <a:spAutoFit/>
          </a:bodyPr>
          <a:lstStyle/>
          <a:p>
            <a:pPr lvl="0" algn="ctr"/>
            <a:r>
              <a:rPr lang="en-US" sz="4400" b="1" dirty="0" smtClean="0">
                <a:latin typeface="Times New Roman" panose="02020603050405020304" pitchFamily="18" charset="0"/>
                <a:cs typeface="Times New Roman" panose="02020603050405020304" pitchFamily="18" charset="0"/>
              </a:rPr>
              <a:t>Thank you</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1817</TotalTime>
  <Words>375</Words>
  <Application>Microsoft Office PowerPoint</Application>
  <PresentationFormat>Custom</PresentationFormat>
  <Paragraphs>72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                                              ABSTRACT                                </vt:lpstr>
      <vt:lpstr>                         ARCHITECTURE                                         </vt:lpstr>
      <vt:lpstr>                           TECHNOLOGY STACK                       </vt:lpstr>
      <vt:lpstr>                                 System specifications                    </vt:lpstr>
      <vt:lpstr>                                               TIMELINE                                    </vt:lpstr>
      <vt:lpstr>                                    References                                                 </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sys</cp:lastModifiedBy>
  <cp:revision>204</cp:revision>
  <dcterms:created xsi:type="dcterms:W3CDTF">2020-08-08T03:55:20Z</dcterms:created>
  <dcterms:modified xsi:type="dcterms:W3CDTF">2021-05-30T06:15:54Z</dcterms:modified>
</cp:coreProperties>
</file>